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Bobby Jones Condensed" panose="020B0604020202020204" charset="0"/>
      <p:regular r:id="rId16"/>
    </p:embeddedFont>
    <p:embeddedFont>
      <p:font typeface="Canva Sans Bold" panose="020B0604020202020204" charset="0"/>
      <p:regular r:id="rId17"/>
    </p:embeddedFont>
    <p:embeddedFont>
      <p:font typeface="Distillery Display" panose="020B0604020202020204" charset="0"/>
      <p:regular r:id="rId18"/>
    </p:embeddedFont>
    <p:embeddedFont>
      <p:font typeface="Gulfs Display" panose="020B0604020202020204" charset="0"/>
      <p:regular r:id="rId19"/>
    </p:embeddedFont>
    <p:embeddedFont>
      <p:font typeface="Happy Font TH" panose="020B0604020202020204" charset="-34"/>
      <p:regular r:id="rId20"/>
    </p:embeddedFont>
    <p:embeddedFont>
      <p:font typeface="League Spartan" panose="020B0604020202020204" charset="0"/>
      <p:regular r:id="rId21"/>
    </p:embeddedFont>
    <p:embeddedFont>
      <p:font typeface="More Sugar" panose="020B0604020202020204" charset="0"/>
      <p:regular r:id="rId22"/>
    </p:embeddedFont>
    <p:embeddedFont>
      <p:font typeface="More Sugar Thin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7" d="100"/>
          <a:sy n="77" d="100"/>
        </p:scale>
        <p:origin x="41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3" Type="http://schemas.openxmlformats.org/officeDocument/2006/relationships/image" Target="../media/image2.sv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image" Target="../media/image1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svg"/><Relationship Id="rId4" Type="http://schemas.openxmlformats.org/officeDocument/2006/relationships/hyperlink" Target="https://www.murrieta.k12.ca.us/domain/1433" TargetMode="External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svg"/><Relationship Id="rId7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svg"/><Relationship Id="rId7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1.png"/><Relationship Id="rId3" Type="http://schemas.openxmlformats.org/officeDocument/2006/relationships/image" Target="../media/image54.svg"/><Relationship Id="rId7" Type="http://schemas.openxmlformats.org/officeDocument/2006/relationships/image" Target="../media/image57.png"/><Relationship Id="rId12" Type="http://schemas.openxmlformats.org/officeDocument/2006/relationships/image" Target="../media/image60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murrieta.k12.ca.us/cms/lib/CA01000508/Centricity/Domain/4138/2025%20Senior%20Activities%20Guide%20online.pdf" TargetMode="External"/><Relationship Id="rId11" Type="http://schemas.openxmlformats.org/officeDocument/2006/relationships/image" Target="../media/image59.png"/><Relationship Id="rId5" Type="http://schemas.openxmlformats.org/officeDocument/2006/relationships/image" Target="../media/image56.svg"/><Relationship Id="rId10" Type="http://schemas.openxmlformats.org/officeDocument/2006/relationships/image" Target="../media/image10.svg"/><Relationship Id="rId4" Type="http://schemas.openxmlformats.org/officeDocument/2006/relationships/image" Target="../media/image55.png"/><Relationship Id="rId9" Type="http://schemas.openxmlformats.org/officeDocument/2006/relationships/image" Target="../media/image9.png"/><Relationship Id="rId14" Type="http://schemas.openxmlformats.org/officeDocument/2006/relationships/image" Target="../media/image6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.sv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5.sv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8.sv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1.png"/><Relationship Id="rId5" Type="http://schemas.openxmlformats.org/officeDocument/2006/relationships/image" Target="../media/image18.svg"/><Relationship Id="rId10" Type="http://schemas.openxmlformats.org/officeDocument/2006/relationships/image" Target="../media/image30.png"/><Relationship Id="rId4" Type="http://schemas.openxmlformats.org/officeDocument/2006/relationships/image" Target="../media/image17.png"/><Relationship Id="rId9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8.svg"/><Relationship Id="rId10" Type="http://schemas.openxmlformats.org/officeDocument/2006/relationships/image" Target="../media/image33.png"/><Relationship Id="rId4" Type="http://schemas.openxmlformats.org/officeDocument/2006/relationships/image" Target="../media/image17.png"/><Relationship Id="rId9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8.svg"/><Relationship Id="rId10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35894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143581">
            <a:off x="2024118" y="1340170"/>
            <a:ext cx="15080543" cy="7722103"/>
            <a:chOff x="0" y="0"/>
            <a:chExt cx="3971830" cy="20338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71830" cy="2033805"/>
            </a:xfrm>
            <a:custGeom>
              <a:avLst/>
              <a:gdLst/>
              <a:ahLst/>
              <a:cxnLst/>
              <a:rect l="l" t="t" r="r" b="b"/>
              <a:pathLst>
                <a:path w="3971830" h="2033805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solidFill>
              <a:srgbClr val="8254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97183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43581">
            <a:off x="-3599882" y="1785381"/>
            <a:ext cx="5310462" cy="7722103"/>
            <a:chOff x="0" y="0"/>
            <a:chExt cx="1398640" cy="20338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98640" cy="2033805"/>
            </a:xfrm>
            <a:custGeom>
              <a:avLst/>
              <a:gdLst/>
              <a:ahLst/>
              <a:cxnLst/>
              <a:rect l="l" t="t" r="r" b="b"/>
              <a:pathLst>
                <a:path w="1398640" h="2033805">
                  <a:moveTo>
                    <a:pt x="74351" y="0"/>
                  </a:moveTo>
                  <a:lnTo>
                    <a:pt x="1324289" y="0"/>
                  </a:lnTo>
                  <a:cubicBezTo>
                    <a:pt x="1344008" y="0"/>
                    <a:pt x="1362920" y="7833"/>
                    <a:pt x="1376863" y="21777"/>
                  </a:cubicBezTo>
                  <a:cubicBezTo>
                    <a:pt x="1390807" y="35720"/>
                    <a:pt x="1398640" y="54632"/>
                    <a:pt x="1398640" y="74351"/>
                  </a:cubicBezTo>
                  <a:lnTo>
                    <a:pt x="1398640" y="1959454"/>
                  </a:lnTo>
                  <a:cubicBezTo>
                    <a:pt x="1398640" y="1979173"/>
                    <a:pt x="1390807" y="1998085"/>
                    <a:pt x="1376863" y="2012028"/>
                  </a:cubicBezTo>
                  <a:cubicBezTo>
                    <a:pt x="1362920" y="2025971"/>
                    <a:pt x="1344008" y="2033805"/>
                    <a:pt x="1324289" y="2033805"/>
                  </a:cubicBezTo>
                  <a:lnTo>
                    <a:pt x="74351" y="2033805"/>
                  </a:lnTo>
                  <a:cubicBezTo>
                    <a:pt x="54632" y="2033805"/>
                    <a:pt x="35720" y="2025971"/>
                    <a:pt x="21777" y="2012028"/>
                  </a:cubicBezTo>
                  <a:cubicBezTo>
                    <a:pt x="7833" y="1998085"/>
                    <a:pt x="0" y="1979173"/>
                    <a:pt x="0" y="1959454"/>
                  </a:cubicBezTo>
                  <a:lnTo>
                    <a:pt x="0" y="74351"/>
                  </a:lnTo>
                  <a:cubicBezTo>
                    <a:pt x="0" y="54632"/>
                    <a:pt x="7833" y="35720"/>
                    <a:pt x="21777" y="21777"/>
                  </a:cubicBezTo>
                  <a:cubicBezTo>
                    <a:pt x="35720" y="7833"/>
                    <a:pt x="54632" y="0"/>
                    <a:pt x="74351" y="0"/>
                  </a:cubicBezTo>
                  <a:close/>
                </a:path>
              </a:pathLst>
            </a:custGeom>
            <a:solidFill>
              <a:srgbClr val="8254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39864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49877">
            <a:off x="3128753" y="1824865"/>
            <a:ext cx="13237751" cy="6613591"/>
            <a:chOff x="0" y="0"/>
            <a:chExt cx="3486486" cy="174185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486486" cy="1741851"/>
            </a:xfrm>
            <a:custGeom>
              <a:avLst/>
              <a:gdLst/>
              <a:ahLst/>
              <a:cxnLst/>
              <a:rect l="l" t="t" r="r" b="b"/>
              <a:pathLst>
                <a:path w="3486486" h="1741851">
                  <a:moveTo>
                    <a:pt x="29827" y="0"/>
                  </a:moveTo>
                  <a:lnTo>
                    <a:pt x="3456660" y="0"/>
                  </a:lnTo>
                  <a:cubicBezTo>
                    <a:pt x="3473132" y="0"/>
                    <a:pt x="3486486" y="13354"/>
                    <a:pt x="3486486" y="29827"/>
                  </a:cubicBezTo>
                  <a:lnTo>
                    <a:pt x="3486486" y="1712024"/>
                  </a:lnTo>
                  <a:cubicBezTo>
                    <a:pt x="3486486" y="1719935"/>
                    <a:pt x="3483344" y="1727521"/>
                    <a:pt x="3477750" y="1733115"/>
                  </a:cubicBezTo>
                  <a:cubicBezTo>
                    <a:pt x="3472156" y="1738709"/>
                    <a:pt x="3464570" y="1741851"/>
                    <a:pt x="3456660" y="1741851"/>
                  </a:cubicBezTo>
                  <a:lnTo>
                    <a:pt x="29827" y="1741851"/>
                  </a:lnTo>
                  <a:cubicBezTo>
                    <a:pt x="13354" y="1741851"/>
                    <a:pt x="0" y="1728497"/>
                    <a:pt x="0" y="1712024"/>
                  </a:cubicBezTo>
                  <a:lnTo>
                    <a:pt x="0" y="29827"/>
                  </a:lnTo>
                  <a:cubicBezTo>
                    <a:pt x="0" y="13354"/>
                    <a:pt x="13354" y="0"/>
                    <a:pt x="298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C79179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486486" cy="1770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142552">
            <a:off x="3120769" y="1948861"/>
            <a:ext cx="13209010" cy="6538460"/>
          </a:xfrm>
          <a:custGeom>
            <a:avLst/>
            <a:gdLst/>
            <a:ahLst/>
            <a:cxnLst/>
            <a:rect l="l" t="t" r="r" b="b"/>
            <a:pathLst>
              <a:path w="13209010" h="6538460">
                <a:moveTo>
                  <a:pt x="0" y="0"/>
                </a:moveTo>
                <a:lnTo>
                  <a:pt x="13209010" y="0"/>
                </a:lnTo>
                <a:lnTo>
                  <a:pt x="13209010" y="6538460"/>
                </a:lnTo>
                <a:lnTo>
                  <a:pt x="0" y="6538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7720389">
            <a:off x="-694460" y="-1506094"/>
            <a:ext cx="2525458" cy="4114800"/>
          </a:xfrm>
          <a:custGeom>
            <a:avLst/>
            <a:gdLst/>
            <a:ahLst/>
            <a:cxnLst/>
            <a:rect l="l" t="t" r="r" b="b"/>
            <a:pathLst>
              <a:path w="2525458" h="4114800">
                <a:moveTo>
                  <a:pt x="0" y="0"/>
                </a:moveTo>
                <a:lnTo>
                  <a:pt x="2525458" y="0"/>
                </a:lnTo>
                <a:lnTo>
                  <a:pt x="2525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2374795">
            <a:off x="16437101" y="7775227"/>
            <a:ext cx="2630043" cy="4114800"/>
          </a:xfrm>
          <a:custGeom>
            <a:avLst/>
            <a:gdLst/>
            <a:ahLst/>
            <a:cxnLst/>
            <a:rect l="l" t="t" r="r" b="b"/>
            <a:pathLst>
              <a:path w="2630043" h="4114800">
                <a:moveTo>
                  <a:pt x="0" y="0"/>
                </a:moveTo>
                <a:lnTo>
                  <a:pt x="2630043" y="0"/>
                </a:lnTo>
                <a:lnTo>
                  <a:pt x="26300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24910">
            <a:off x="1298385" y="2321576"/>
            <a:ext cx="1142189" cy="6649712"/>
          </a:xfrm>
          <a:custGeom>
            <a:avLst/>
            <a:gdLst/>
            <a:ahLst/>
            <a:cxnLst/>
            <a:rect l="l" t="t" r="r" b="b"/>
            <a:pathLst>
              <a:path w="1142189" h="6649712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b="-832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 rot="-177133">
            <a:off x="3630312" y="1595490"/>
            <a:ext cx="11944062" cy="6478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19"/>
              </a:lnSpc>
            </a:pPr>
            <a:r>
              <a:rPr lang="en-US" sz="12299" u="sng" spc="2041">
                <a:solidFill>
                  <a:srgbClr val="000000"/>
                </a:solidFill>
                <a:latin typeface="Distillery Display"/>
                <a:ea typeface="Distillery Display"/>
                <a:cs typeface="Distillery Display"/>
                <a:sym typeface="Distillery Display"/>
              </a:rPr>
              <a:t>Spring Presentation</a:t>
            </a:r>
          </a:p>
          <a:p>
            <a:pPr marL="0" lvl="0" indent="0" algn="ctr">
              <a:lnSpc>
                <a:spcPts val="17219"/>
              </a:lnSpc>
              <a:spcBef>
                <a:spcPct val="0"/>
              </a:spcBef>
            </a:pPr>
            <a:r>
              <a:rPr lang="en-US" sz="12299" spc="2041">
                <a:solidFill>
                  <a:srgbClr val="000000"/>
                </a:solidFill>
                <a:latin typeface="Distillery Display"/>
                <a:ea typeface="Distillery Display"/>
                <a:cs typeface="Distillery Display"/>
                <a:sym typeface="Distillery Display"/>
              </a:rPr>
              <a:t>Class of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07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91493" y="371690"/>
            <a:ext cx="17105015" cy="6225205"/>
            <a:chOff x="0" y="0"/>
            <a:chExt cx="4505024" cy="16395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05025" cy="1639560"/>
            </a:xfrm>
            <a:custGeom>
              <a:avLst/>
              <a:gdLst/>
              <a:ahLst/>
              <a:cxnLst/>
              <a:rect l="l" t="t" r="r" b="b"/>
              <a:pathLst>
                <a:path w="4505025" h="1639560">
                  <a:moveTo>
                    <a:pt x="23083" y="0"/>
                  </a:moveTo>
                  <a:lnTo>
                    <a:pt x="4481942" y="0"/>
                  </a:lnTo>
                  <a:cubicBezTo>
                    <a:pt x="4488064" y="0"/>
                    <a:pt x="4493935" y="2432"/>
                    <a:pt x="4498264" y="6761"/>
                  </a:cubicBezTo>
                  <a:cubicBezTo>
                    <a:pt x="4502593" y="11090"/>
                    <a:pt x="4505025" y="16961"/>
                    <a:pt x="4505025" y="23083"/>
                  </a:cubicBezTo>
                  <a:lnTo>
                    <a:pt x="4505025" y="1616477"/>
                  </a:lnTo>
                  <a:cubicBezTo>
                    <a:pt x="4505025" y="1622599"/>
                    <a:pt x="4502593" y="1628470"/>
                    <a:pt x="4498264" y="1632799"/>
                  </a:cubicBezTo>
                  <a:cubicBezTo>
                    <a:pt x="4493935" y="1637128"/>
                    <a:pt x="4488064" y="1639560"/>
                    <a:pt x="4481942" y="1639560"/>
                  </a:cubicBezTo>
                  <a:lnTo>
                    <a:pt x="23083" y="1639560"/>
                  </a:lnTo>
                  <a:cubicBezTo>
                    <a:pt x="16961" y="1639560"/>
                    <a:pt x="11090" y="1637128"/>
                    <a:pt x="6761" y="1632799"/>
                  </a:cubicBezTo>
                  <a:cubicBezTo>
                    <a:pt x="2432" y="1628470"/>
                    <a:pt x="0" y="1622599"/>
                    <a:pt x="0" y="1616477"/>
                  </a:cubicBezTo>
                  <a:lnTo>
                    <a:pt x="0" y="23083"/>
                  </a:lnTo>
                  <a:cubicBezTo>
                    <a:pt x="0" y="16961"/>
                    <a:pt x="2432" y="11090"/>
                    <a:pt x="6761" y="6761"/>
                  </a:cubicBezTo>
                  <a:cubicBezTo>
                    <a:pt x="11090" y="2432"/>
                    <a:pt x="16961" y="0"/>
                    <a:pt x="23083" y="0"/>
                  </a:cubicBezTo>
                  <a:close/>
                </a:path>
              </a:pathLst>
            </a:custGeom>
            <a:solidFill>
              <a:srgbClr val="AA917E"/>
            </a:solidFill>
            <a:ln w="38100" cap="rnd">
              <a:solidFill>
                <a:srgbClr val="ECD7C1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505024" cy="16681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960630" y="6939795"/>
            <a:ext cx="6147460" cy="3172065"/>
            <a:chOff x="0" y="0"/>
            <a:chExt cx="1619084" cy="835441"/>
          </a:xfrm>
        </p:grpSpPr>
        <p:sp>
          <p:nvSpPr>
            <p:cNvPr id="9" name="Freeform 9">
              <a:hlinkClick r:id="rId4" tooltip="https://www.murrieta.k12.ca.us/domain/1433"/>
            </p:cNvPr>
            <p:cNvSpPr/>
            <p:nvPr/>
          </p:nvSpPr>
          <p:spPr>
            <a:xfrm>
              <a:off x="0" y="0"/>
              <a:ext cx="1619084" cy="835441"/>
            </a:xfrm>
            <a:custGeom>
              <a:avLst/>
              <a:gdLst/>
              <a:ahLst/>
              <a:cxnLst/>
              <a:rect l="l" t="t" r="r" b="b"/>
              <a:pathLst>
                <a:path w="1619084" h="835441">
                  <a:moveTo>
                    <a:pt x="64228" y="0"/>
                  </a:moveTo>
                  <a:lnTo>
                    <a:pt x="1554856" y="0"/>
                  </a:lnTo>
                  <a:cubicBezTo>
                    <a:pt x="1571891" y="0"/>
                    <a:pt x="1588227" y="6767"/>
                    <a:pt x="1600272" y="18812"/>
                  </a:cubicBezTo>
                  <a:cubicBezTo>
                    <a:pt x="1612317" y="30857"/>
                    <a:pt x="1619084" y="47194"/>
                    <a:pt x="1619084" y="64228"/>
                  </a:cubicBezTo>
                  <a:lnTo>
                    <a:pt x="1619084" y="771213"/>
                  </a:lnTo>
                  <a:cubicBezTo>
                    <a:pt x="1619084" y="806685"/>
                    <a:pt x="1590328" y="835441"/>
                    <a:pt x="1554856" y="835441"/>
                  </a:cubicBezTo>
                  <a:lnTo>
                    <a:pt x="64228" y="835441"/>
                  </a:lnTo>
                  <a:cubicBezTo>
                    <a:pt x="28756" y="835441"/>
                    <a:pt x="0" y="806685"/>
                    <a:pt x="0" y="771213"/>
                  </a:cubicBezTo>
                  <a:lnTo>
                    <a:pt x="0" y="64228"/>
                  </a:lnTo>
                  <a:cubicBezTo>
                    <a:pt x="0" y="28756"/>
                    <a:pt x="28756" y="0"/>
                    <a:pt x="64228" y="0"/>
                  </a:cubicBezTo>
                  <a:close/>
                </a:path>
              </a:pathLst>
            </a:custGeom>
            <a:solidFill>
              <a:srgbClr val="AA917E"/>
            </a:solidFill>
            <a:ln w="38100" cap="rnd">
              <a:solidFill>
                <a:srgbClr val="ECD7C1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23825"/>
              <a:ext cx="1619084" cy="9592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09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3965272" y="2070728"/>
            <a:ext cx="4145894" cy="4114800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0" y="0"/>
                </a:moveTo>
                <a:lnTo>
                  <a:pt x="4145894" y="0"/>
                </a:lnTo>
                <a:lnTo>
                  <a:pt x="4145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882723" y="2238329"/>
            <a:ext cx="6858000" cy="4114800"/>
          </a:xfrm>
          <a:custGeom>
            <a:avLst/>
            <a:gdLst/>
            <a:ahLst/>
            <a:cxnLst/>
            <a:rect l="l" t="t" r="r" b="b"/>
            <a:pathLst>
              <a:path w="6858000" h="4114800">
                <a:moveTo>
                  <a:pt x="0" y="0"/>
                </a:moveTo>
                <a:lnTo>
                  <a:pt x="6858000" y="0"/>
                </a:lnTo>
                <a:lnTo>
                  <a:pt x="6858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64993" y="992383"/>
            <a:ext cx="2609329" cy="2491909"/>
          </a:xfrm>
          <a:custGeom>
            <a:avLst/>
            <a:gdLst/>
            <a:ahLst/>
            <a:cxnLst/>
            <a:rect l="l" t="t" r="r" b="b"/>
            <a:pathLst>
              <a:path w="2609329" h="2491909">
                <a:moveTo>
                  <a:pt x="0" y="0"/>
                </a:moveTo>
                <a:lnTo>
                  <a:pt x="2609329" y="0"/>
                </a:lnTo>
                <a:lnTo>
                  <a:pt x="2609329" y="2491910"/>
                </a:lnTo>
                <a:lnTo>
                  <a:pt x="0" y="24919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993" y="4639164"/>
            <a:ext cx="3182829" cy="1368617"/>
          </a:xfrm>
          <a:custGeom>
            <a:avLst/>
            <a:gdLst/>
            <a:ahLst/>
            <a:cxnLst/>
            <a:rect l="l" t="t" r="r" b="b"/>
            <a:pathLst>
              <a:path w="3182829" h="1368617">
                <a:moveTo>
                  <a:pt x="0" y="0"/>
                </a:moveTo>
                <a:lnTo>
                  <a:pt x="3182829" y="0"/>
                </a:lnTo>
                <a:lnTo>
                  <a:pt x="3182829" y="1368617"/>
                </a:lnTo>
                <a:lnTo>
                  <a:pt x="0" y="13686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045523" y="1277238"/>
            <a:ext cx="2536845" cy="2207055"/>
          </a:xfrm>
          <a:custGeom>
            <a:avLst/>
            <a:gdLst/>
            <a:ahLst/>
            <a:cxnLst/>
            <a:rect l="l" t="t" r="r" b="b"/>
            <a:pathLst>
              <a:path w="2536845" h="2207055">
                <a:moveTo>
                  <a:pt x="0" y="0"/>
                </a:moveTo>
                <a:lnTo>
                  <a:pt x="2536845" y="0"/>
                </a:lnTo>
                <a:lnTo>
                  <a:pt x="2536845" y="2207055"/>
                </a:lnTo>
                <a:lnTo>
                  <a:pt x="0" y="220705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74326" y="816835"/>
            <a:ext cx="18113674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0"/>
              </a:lnSpc>
            </a:pPr>
            <a:r>
              <a:rPr lang="en-US" sz="5800" spc="1757">
                <a:solidFill>
                  <a:srgbClr val="000000"/>
                </a:solidFill>
                <a:latin typeface="Gulfs Display"/>
                <a:ea typeface="Gulfs Display"/>
                <a:cs typeface="Gulfs Display"/>
                <a:sym typeface="Gulfs Display"/>
              </a:rPr>
              <a:t>What is your Plan?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20472" y="6798790"/>
            <a:ext cx="5507700" cy="3488210"/>
          </a:xfrm>
          <a:custGeom>
            <a:avLst/>
            <a:gdLst/>
            <a:ahLst/>
            <a:cxnLst/>
            <a:rect l="l" t="t" r="r" b="b"/>
            <a:pathLst>
              <a:path w="5507700" h="3488210">
                <a:moveTo>
                  <a:pt x="0" y="0"/>
                </a:moveTo>
                <a:lnTo>
                  <a:pt x="5507700" y="0"/>
                </a:lnTo>
                <a:lnTo>
                  <a:pt x="5507700" y="3488210"/>
                </a:lnTo>
                <a:lnTo>
                  <a:pt x="0" y="348821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038342" y="6798790"/>
            <a:ext cx="2791231" cy="3313070"/>
          </a:xfrm>
          <a:custGeom>
            <a:avLst/>
            <a:gdLst/>
            <a:ahLst/>
            <a:cxnLst/>
            <a:rect l="l" t="t" r="r" b="b"/>
            <a:pathLst>
              <a:path w="2791231" h="3313070">
                <a:moveTo>
                  <a:pt x="0" y="0"/>
                </a:moveTo>
                <a:lnTo>
                  <a:pt x="2791232" y="0"/>
                </a:lnTo>
                <a:lnTo>
                  <a:pt x="2791232" y="3313070"/>
                </a:lnTo>
                <a:lnTo>
                  <a:pt x="0" y="331307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6887629" y="6844785"/>
            <a:ext cx="6293463" cy="2733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1090">
                <a:solidFill>
                  <a:srgbClr val="000000"/>
                </a:solidFill>
                <a:latin typeface="Bobby Jones Condensed"/>
                <a:ea typeface="Bobby Jones Condensed"/>
                <a:cs typeface="Bobby Jones Condensed"/>
                <a:sym typeface="Bobby Jones Condensed"/>
              </a:rPr>
              <a:t>BOOK AN APPOINTMENT WITH YOUR COUNSELOR</a:t>
            </a:r>
          </a:p>
          <a:p>
            <a:pPr algn="ctr">
              <a:lnSpc>
                <a:spcPts val="4320"/>
              </a:lnSpc>
            </a:pPr>
            <a:endParaRPr lang="en-US" sz="3600" spc="1090">
              <a:solidFill>
                <a:srgbClr val="000000"/>
              </a:solidFill>
              <a:latin typeface="Bobby Jones Condensed"/>
              <a:ea typeface="Bobby Jones Condensed"/>
              <a:cs typeface="Bobby Jones Condensed"/>
              <a:sym typeface="Bobby Jones Condensed"/>
            </a:endParaRPr>
          </a:p>
          <a:p>
            <a:pPr algn="ctr">
              <a:lnSpc>
                <a:spcPts val="4320"/>
              </a:lnSpc>
            </a:pPr>
            <a:r>
              <a:rPr lang="en-US" sz="3600" spc="1090">
                <a:solidFill>
                  <a:srgbClr val="000000"/>
                </a:solidFill>
                <a:latin typeface="Bobby Jones Condensed"/>
                <a:ea typeface="Bobby Jones Condensed"/>
                <a:cs typeface="Bobby Jones Condensed"/>
                <a:sym typeface="Bobby Jones Condensed"/>
              </a:rPr>
              <a:t>https://www.murrieta.k12.ca.us/domain/1433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F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10656418">
            <a:off x="16394250" y="457670"/>
            <a:ext cx="5310462" cy="7722103"/>
            <a:chOff x="0" y="0"/>
            <a:chExt cx="1398640" cy="20338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98640" cy="2033805"/>
            </a:xfrm>
            <a:custGeom>
              <a:avLst/>
              <a:gdLst/>
              <a:ahLst/>
              <a:cxnLst/>
              <a:rect l="l" t="t" r="r" b="b"/>
              <a:pathLst>
                <a:path w="1398640" h="2033805">
                  <a:moveTo>
                    <a:pt x="74351" y="0"/>
                  </a:moveTo>
                  <a:lnTo>
                    <a:pt x="1324289" y="0"/>
                  </a:lnTo>
                  <a:cubicBezTo>
                    <a:pt x="1344008" y="0"/>
                    <a:pt x="1362920" y="7833"/>
                    <a:pt x="1376863" y="21777"/>
                  </a:cubicBezTo>
                  <a:cubicBezTo>
                    <a:pt x="1390807" y="35720"/>
                    <a:pt x="1398640" y="54632"/>
                    <a:pt x="1398640" y="74351"/>
                  </a:cubicBezTo>
                  <a:lnTo>
                    <a:pt x="1398640" y="1959454"/>
                  </a:lnTo>
                  <a:cubicBezTo>
                    <a:pt x="1398640" y="1979173"/>
                    <a:pt x="1390807" y="1998085"/>
                    <a:pt x="1376863" y="2012028"/>
                  </a:cubicBezTo>
                  <a:cubicBezTo>
                    <a:pt x="1362920" y="2025971"/>
                    <a:pt x="1344008" y="2033805"/>
                    <a:pt x="1324289" y="2033805"/>
                  </a:cubicBezTo>
                  <a:lnTo>
                    <a:pt x="74351" y="2033805"/>
                  </a:lnTo>
                  <a:cubicBezTo>
                    <a:pt x="54632" y="2033805"/>
                    <a:pt x="35720" y="2025971"/>
                    <a:pt x="21777" y="2012028"/>
                  </a:cubicBezTo>
                  <a:cubicBezTo>
                    <a:pt x="7833" y="1998085"/>
                    <a:pt x="0" y="1979173"/>
                    <a:pt x="0" y="1959454"/>
                  </a:cubicBezTo>
                  <a:lnTo>
                    <a:pt x="0" y="74351"/>
                  </a:lnTo>
                  <a:cubicBezTo>
                    <a:pt x="0" y="54632"/>
                    <a:pt x="7833" y="35720"/>
                    <a:pt x="21777" y="21777"/>
                  </a:cubicBezTo>
                  <a:cubicBezTo>
                    <a:pt x="35720" y="7833"/>
                    <a:pt x="54632" y="0"/>
                    <a:pt x="74351" y="0"/>
                  </a:cubicBezTo>
                  <a:close/>
                </a:path>
              </a:pathLst>
            </a:custGeom>
            <a:solidFill>
              <a:srgbClr val="8254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39864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10675089">
            <a:off x="15664256" y="993865"/>
            <a:ext cx="1142189" cy="6649712"/>
          </a:xfrm>
          <a:custGeom>
            <a:avLst/>
            <a:gdLst/>
            <a:ahLst/>
            <a:cxnLst/>
            <a:rect l="l" t="t" r="r" b="b"/>
            <a:pathLst>
              <a:path w="1142189" h="6649712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832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6421755">
            <a:off x="14654025" y="345757"/>
            <a:ext cx="3837390" cy="2412518"/>
          </a:xfrm>
          <a:custGeom>
            <a:avLst/>
            <a:gdLst/>
            <a:ahLst/>
            <a:cxnLst/>
            <a:rect l="l" t="t" r="r" b="b"/>
            <a:pathLst>
              <a:path w="3837390" h="2412518">
                <a:moveTo>
                  <a:pt x="0" y="0"/>
                </a:moveTo>
                <a:lnTo>
                  <a:pt x="3837390" y="0"/>
                </a:lnTo>
                <a:lnTo>
                  <a:pt x="3837390" y="2412518"/>
                </a:lnTo>
                <a:lnTo>
                  <a:pt x="0" y="24125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94101" y="183468"/>
            <a:ext cx="13682242" cy="10103532"/>
          </a:xfrm>
          <a:custGeom>
            <a:avLst/>
            <a:gdLst/>
            <a:ahLst/>
            <a:cxnLst/>
            <a:rect l="l" t="t" r="r" b="b"/>
            <a:pathLst>
              <a:path w="13682242" h="10103532">
                <a:moveTo>
                  <a:pt x="0" y="0"/>
                </a:moveTo>
                <a:lnTo>
                  <a:pt x="13682243" y="0"/>
                </a:lnTo>
                <a:lnTo>
                  <a:pt x="13682243" y="10103532"/>
                </a:lnTo>
                <a:lnTo>
                  <a:pt x="0" y="101035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262317" y="88218"/>
            <a:ext cx="639649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7EFE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Resume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F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10656418">
            <a:off x="16394250" y="457670"/>
            <a:ext cx="5310462" cy="7722103"/>
            <a:chOff x="0" y="0"/>
            <a:chExt cx="1398640" cy="20338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98640" cy="2033805"/>
            </a:xfrm>
            <a:custGeom>
              <a:avLst/>
              <a:gdLst/>
              <a:ahLst/>
              <a:cxnLst/>
              <a:rect l="l" t="t" r="r" b="b"/>
              <a:pathLst>
                <a:path w="1398640" h="2033805">
                  <a:moveTo>
                    <a:pt x="74351" y="0"/>
                  </a:moveTo>
                  <a:lnTo>
                    <a:pt x="1324289" y="0"/>
                  </a:lnTo>
                  <a:cubicBezTo>
                    <a:pt x="1344008" y="0"/>
                    <a:pt x="1362920" y="7833"/>
                    <a:pt x="1376863" y="21777"/>
                  </a:cubicBezTo>
                  <a:cubicBezTo>
                    <a:pt x="1390807" y="35720"/>
                    <a:pt x="1398640" y="54632"/>
                    <a:pt x="1398640" y="74351"/>
                  </a:cubicBezTo>
                  <a:lnTo>
                    <a:pt x="1398640" y="1959454"/>
                  </a:lnTo>
                  <a:cubicBezTo>
                    <a:pt x="1398640" y="1979173"/>
                    <a:pt x="1390807" y="1998085"/>
                    <a:pt x="1376863" y="2012028"/>
                  </a:cubicBezTo>
                  <a:cubicBezTo>
                    <a:pt x="1362920" y="2025971"/>
                    <a:pt x="1344008" y="2033805"/>
                    <a:pt x="1324289" y="2033805"/>
                  </a:cubicBezTo>
                  <a:lnTo>
                    <a:pt x="74351" y="2033805"/>
                  </a:lnTo>
                  <a:cubicBezTo>
                    <a:pt x="54632" y="2033805"/>
                    <a:pt x="35720" y="2025971"/>
                    <a:pt x="21777" y="2012028"/>
                  </a:cubicBezTo>
                  <a:cubicBezTo>
                    <a:pt x="7833" y="1998085"/>
                    <a:pt x="0" y="1979173"/>
                    <a:pt x="0" y="1959454"/>
                  </a:cubicBezTo>
                  <a:lnTo>
                    <a:pt x="0" y="74351"/>
                  </a:lnTo>
                  <a:cubicBezTo>
                    <a:pt x="0" y="54632"/>
                    <a:pt x="7833" y="35720"/>
                    <a:pt x="21777" y="21777"/>
                  </a:cubicBezTo>
                  <a:cubicBezTo>
                    <a:pt x="35720" y="7833"/>
                    <a:pt x="54632" y="0"/>
                    <a:pt x="74351" y="0"/>
                  </a:cubicBezTo>
                  <a:close/>
                </a:path>
              </a:pathLst>
            </a:custGeom>
            <a:solidFill>
              <a:srgbClr val="8254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39864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10675089">
            <a:off x="15664256" y="993865"/>
            <a:ext cx="1142189" cy="6649712"/>
          </a:xfrm>
          <a:custGeom>
            <a:avLst/>
            <a:gdLst/>
            <a:ahLst/>
            <a:cxnLst/>
            <a:rect l="l" t="t" r="r" b="b"/>
            <a:pathLst>
              <a:path w="1142189" h="6649712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832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6421755">
            <a:off x="14654025" y="345757"/>
            <a:ext cx="3837390" cy="2412518"/>
          </a:xfrm>
          <a:custGeom>
            <a:avLst/>
            <a:gdLst/>
            <a:ahLst/>
            <a:cxnLst/>
            <a:rect l="l" t="t" r="r" b="b"/>
            <a:pathLst>
              <a:path w="3837390" h="2412518">
                <a:moveTo>
                  <a:pt x="0" y="0"/>
                </a:moveTo>
                <a:lnTo>
                  <a:pt x="3837390" y="0"/>
                </a:lnTo>
                <a:lnTo>
                  <a:pt x="3837390" y="2412518"/>
                </a:lnTo>
                <a:lnTo>
                  <a:pt x="0" y="24125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46502" y="1274987"/>
            <a:ext cx="14424615" cy="7737026"/>
          </a:xfrm>
          <a:custGeom>
            <a:avLst/>
            <a:gdLst/>
            <a:ahLst/>
            <a:cxnLst/>
            <a:rect l="l" t="t" r="r" b="b"/>
            <a:pathLst>
              <a:path w="14424615" h="7737026">
                <a:moveTo>
                  <a:pt x="0" y="0"/>
                </a:moveTo>
                <a:lnTo>
                  <a:pt x="14424615" y="0"/>
                </a:lnTo>
                <a:lnTo>
                  <a:pt x="14424615" y="7737026"/>
                </a:lnTo>
                <a:lnTo>
                  <a:pt x="0" y="77370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262317" y="88218"/>
            <a:ext cx="639649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7EFE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Resume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13294" y="921730"/>
            <a:ext cx="16727515" cy="8506112"/>
            <a:chOff x="0" y="0"/>
            <a:chExt cx="4405601" cy="22402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240293"/>
            </a:xfrm>
            <a:custGeom>
              <a:avLst/>
              <a:gdLst/>
              <a:ahLst/>
              <a:cxnLst/>
              <a:rect l="l" t="t" r="r" b="b"/>
              <a:pathLst>
                <a:path w="4405600" h="2240293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216689"/>
                  </a:lnTo>
                  <a:cubicBezTo>
                    <a:pt x="4405600" y="2222949"/>
                    <a:pt x="4403114" y="2228953"/>
                    <a:pt x="4398687" y="2233379"/>
                  </a:cubicBezTo>
                  <a:cubicBezTo>
                    <a:pt x="4394260" y="2237806"/>
                    <a:pt x="4388257" y="2240293"/>
                    <a:pt x="4381996" y="2240293"/>
                  </a:cubicBezTo>
                  <a:lnTo>
                    <a:pt x="23604" y="2240293"/>
                  </a:lnTo>
                  <a:cubicBezTo>
                    <a:pt x="10568" y="2240293"/>
                    <a:pt x="0" y="2229725"/>
                    <a:pt x="0" y="2216689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15826" y="1292382"/>
            <a:ext cx="15729857" cy="7702235"/>
            <a:chOff x="0" y="0"/>
            <a:chExt cx="4142843" cy="20285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42843" cy="2028572"/>
            </a:xfrm>
            <a:custGeom>
              <a:avLst/>
              <a:gdLst/>
              <a:ahLst/>
              <a:cxnLst/>
              <a:rect l="l" t="t" r="r" b="b"/>
              <a:pathLst>
                <a:path w="4142843" h="2028572">
                  <a:moveTo>
                    <a:pt x="25101" y="0"/>
                  </a:moveTo>
                  <a:lnTo>
                    <a:pt x="4117742" y="0"/>
                  </a:lnTo>
                  <a:cubicBezTo>
                    <a:pt x="4124399" y="0"/>
                    <a:pt x="4130784" y="2645"/>
                    <a:pt x="4135491" y="7352"/>
                  </a:cubicBezTo>
                  <a:cubicBezTo>
                    <a:pt x="4140198" y="12059"/>
                    <a:pt x="4142843" y="18444"/>
                    <a:pt x="4142843" y="25101"/>
                  </a:cubicBezTo>
                  <a:lnTo>
                    <a:pt x="4142843" y="2003471"/>
                  </a:lnTo>
                  <a:cubicBezTo>
                    <a:pt x="4142843" y="2010128"/>
                    <a:pt x="4140198" y="2016513"/>
                    <a:pt x="4135491" y="2021220"/>
                  </a:cubicBezTo>
                  <a:cubicBezTo>
                    <a:pt x="4130784" y="2025928"/>
                    <a:pt x="4124399" y="2028572"/>
                    <a:pt x="4117742" y="2028572"/>
                  </a:cubicBezTo>
                  <a:lnTo>
                    <a:pt x="25101" y="2028572"/>
                  </a:lnTo>
                  <a:cubicBezTo>
                    <a:pt x="11238" y="2028572"/>
                    <a:pt x="0" y="2017334"/>
                    <a:pt x="0" y="2003471"/>
                  </a:cubicBezTo>
                  <a:lnTo>
                    <a:pt x="0" y="25101"/>
                  </a:lnTo>
                  <a:cubicBezTo>
                    <a:pt x="0" y="18444"/>
                    <a:pt x="2645" y="12059"/>
                    <a:pt x="7352" y="7352"/>
                  </a:cubicBezTo>
                  <a:cubicBezTo>
                    <a:pt x="12059" y="2645"/>
                    <a:pt x="18444" y="0"/>
                    <a:pt x="25101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142843" cy="2057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2188337" y="3253456"/>
            <a:ext cx="13236106" cy="5741161"/>
          </a:xfrm>
          <a:custGeom>
            <a:avLst/>
            <a:gdLst/>
            <a:ahLst/>
            <a:cxnLst/>
            <a:rect l="l" t="t" r="r" b="b"/>
            <a:pathLst>
              <a:path w="13236106" h="5741161">
                <a:moveTo>
                  <a:pt x="0" y="0"/>
                </a:moveTo>
                <a:lnTo>
                  <a:pt x="13236106" y="0"/>
                </a:lnTo>
                <a:lnTo>
                  <a:pt x="13236106" y="5741162"/>
                </a:lnTo>
                <a:lnTo>
                  <a:pt x="0" y="5741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188337" y="1418749"/>
            <a:ext cx="13236106" cy="1694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 u="sng">
                <a:solidFill>
                  <a:srgbClr val="CC0033"/>
                </a:solidFill>
                <a:latin typeface="Happy Font TH"/>
                <a:ea typeface="Happy Font TH"/>
                <a:cs typeface="Happy Font TH"/>
                <a:sym typeface="Happy Font TH"/>
              </a:rPr>
              <a:t>June 4: Mandatory Graduation Practice 1-3 PM </a:t>
            </a:r>
          </a:p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sz="4899" u="sng">
                <a:solidFill>
                  <a:srgbClr val="CC0033"/>
                </a:solidFill>
                <a:latin typeface="Happy Font TH"/>
                <a:ea typeface="Happy Font TH"/>
                <a:cs typeface="Happy Font TH"/>
                <a:sym typeface="Happy Font TH"/>
              </a:rPr>
              <a:t>June 5: Graduation at 6 PM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77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9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113656">
            <a:off x="2025261" y="1550886"/>
            <a:ext cx="15080543" cy="7722103"/>
            <a:chOff x="0" y="0"/>
            <a:chExt cx="3971830" cy="20338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71830" cy="2033805"/>
            </a:xfrm>
            <a:custGeom>
              <a:avLst/>
              <a:gdLst/>
              <a:ahLst/>
              <a:cxnLst/>
              <a:rect l="l" t="t" r="r" b="b"/>
              <a:pathLst>
                <a:path w="3971830" h="2033805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solidFill>
              <a:srgbClr val="ECD7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97183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104834">
            <a:off x="3139768" y="2136395"/>
            <a:ext cx="13225815" cy="6502787"/>
            <a:chOff x="0" y="0"/>
            <a:chExt cx="3483342" cy="171266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83342" cy="1712668"/>
            </a:xfrm>
            <a:custGeom>
              <a:avLst/>
              <a:gdLst/>
              <a:ahLst/>
              <a:cxnLst/>
              <a:rect l="l" t="t" r="r" b="b"/>
              <a:pathLst>
                <a:path w="3483342" h="1712668">
                  <a:moveTo>
                    <a:pt x="29854" y="0"/>
                  </a:moveTo>
                  <a:lnTo>
                    <a:pt x="3453489" y="0"/>
                  </a:lnTo>
                  <a:cubicBezTo>
                    <a:pt x="3469977" y="0"/>
                    <a:pt x="3483342" y="13366"/>
                    <a:pt x="3483342" y="29854"/>
                  </a:cubicBezTo>
                  <a:lnTo>
                    <a:pt x="3483342" y="1682815"/>
                  </a:lnTo>
                  <a:cubicBezTo>
                    <a:pt x="3483342" y="1699302"/>
                    <a:pt x="3469977" y="1712668"/>
                    <a:pt x="3453489" y="1712668"/>
                  </a:cubicBezTo>
                  <a:lnTo>
                    <a:pt x="29854" y="1712668"/>
                  </a:lnTo>
                  <a:cubicBezTo>
                    <a:pt x="13366" y="1712668"/>
                    <a:pt x="0" y="1699302"/>
                    <a:pt x="0" y="1682815"/>
                  </a:cubicBezTo>
                  <a:lnTo>
                    <a:pt x="0" y="29854"/>
                  </a:lnTo>
                  <a:cubicBezTo>
                    <a:pt x="0" y="13366"/>
                    <a:pt x="13366" y="0"/>
                    <a:pt x="29854" y="0"/>
                  </a:cubicBezTo>
                  <a:close/>
                </a:path>
              </a:pathLst>
            </a:custGeom>
            <a:solidFill>
              <a:srgbClr val="FAF9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483342" cy="1741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113656">
            <a:off x="-3602615" y="1209218"/>
            <a:ext cx="5310462" cy="7722103"/>
            <a:chOff x="0" y="0"/>
            <a:chExt cx="1398640" cy="20338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98640" cy="2033805"/>
            </a:xfrm>
            <a:custGeom>
              <a:avLst/>
              <a:gdLst/>
              <a:ahLst/>
              <a:cxnLst/>
              <a:rect l="l" t="t" r="r" b="b"/>
              <a:pathLst>
                <a:path w="1398640" h="2033805">
                  <a:moveTo>
                    <a:pt x="74351" y="0"/>
                  </a:moveTo>
                  <a:lnTo>
                    <a:pt x="1324289" y="0"/>
                  </a:lnTo>
                  <a:cubicBezTo>
                    <a:pt x="1344008" y="0"/>
                    <a:pt x="1362920" y="7833"/>
                    <a:pt x="1376863" y="21777"/>
                  </a:cubicBezTo>
                  <a:cubicBezTo>
                    <a:pt x="1390807" y="35720"/>
                    <a:pt x="1398640" y="54632"/>
                    <a:pt x="1398640" y="74351"/>
                  </a:cubicBezTo>
                  <a:lnTo>
                    <a:pt x="1398640" y="1959454"/>
                  </a:lnTo>
                  <a:cubicBezTo>
                    <a:pt x="1398640" y="1979173"/>
                    <a:pt x="1390807" y="1998085"/>
                    <a:pt x="1376863" y="2012028"/>
                  </a:cubicBezTo>
                  <a:cubicBezTo>
                    <a:pt x="1362920" y="2025971"/>
                    <a:pt x="1344008" y="2033805"/>
                    <a:pt x="1324289" y="2033805"/>
                  </a:cubicBezTo>
                  <a:lnTo>
                    <a:pt x="74351" y="2033805"/>
                  </a:lnTo>
                  <a:cubicBezTo>
                    <a:pt x="54632" y="2033805"/>
                    <a:pt x="35720" y="2025971"/>
                    <a:pt x="21777" y="2012028"/>
                  </a:cubicBezTo>
                  <a:cubicBezTo>
                    <a:pt x="7833" y="1998085"/>
                    <a:pt x="0" y="1979173"/>
                    <a:pt x="0" y="1959454"/>
                  </a:cubicBezTo>
                  <a:lnTo>
                    <a:pt x="0" y="74351"/>
                  </a:lnTo>
                  <a:cubicBezTo>
                    <a:pt x="0" y="54632"/>
                    <a:pt x="7833" y="35720"/>
                    <a:pt x="21777" y="21777"/>
                  </a:cubicBezTo>
                  <a:cubicBezTo>
                    <a:pt x="35720" y="7833"/>
                    <a:pt x="54632" y="0"/>
                    <a:pt x="74351" y="0"/>
                  </a:cubicBezTo>
                  <a:close/>
                </a:path>
              </a:pathLst>
            </a:custGeom>
            <a:solidFill>
              <a:srgbClr val="ECD7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39864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>
            <a:hlinkClick r:id="rId6" tooltip="https://www.murrieta.k12.ca.us/cms/lib/CA01000508/Centricity/Domain/4138/2025%20Senior%20Activities%20Guide%20online.pdf"/>
          </p:cNvPr>
          <p:cNvSpPr/>
          <p:nvPr/>
        </p:nvSpPr>
        <p:spPr>
          <a:xfrm rot="114685">
            <a:off x="3149061" y="2096313"/>
            <a:ext cx="13207230" cy="6537579"/>
          </a:xfrm>
          <a:custGeom>
            <a:avLst/>
            <a:gdLst/>
            <a:ahLst/>
            <a:cxnLst/>
            <a:rect l="l" t="t" r="r" b="b"/>
            <a:pathLst>
              <a:path w="13207230" h="6537579">
                <a:moveTo>
                  <a:pt x="0" y="0"/>
                </a:moveTo>
                <a:lnTo>
                  <a:pt x="13207230" y="0"/>
                </a:lnTo>
                <a:lnTo>
                  <a:pt x="13207230" y="6537579"/>
                </a:lnTo>
                <a:lnTo>
                  <a:pt x="0" y="65375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9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132327">
            <a:off x="1287777" y="1955792"/>
            <a:ext cx="1142189" cy="6649712"/>
          </a:xfrm>
          <a:custGeom>
            <a:avLst/>
            <a:gdLst/>
            <a:ahLst/>
            <a:cxnLst/>
            <a:rect l="l" t="t" r="r" b="b"/>
            <a:pathLst>
              <a:path w="1142189" h="6649712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b="-832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2385760" y="5070270"/>
            <a:ext cx="3470702" cy="5932823"/>
          </a:xfrm>
          <a:custGeom>
            <a:avLst/>
            <a:gdLst/>
            <a:ahLst/>
            <a:cxnLst/>
            <a:rect l="l" t="t" r="r" b="b"/>
            <a:pathLst>
              <a:path w="3470702" h="5932823">
                <a:moveTo>
                  <a:pt x="0" y="0"/>
                </a:moveTo>
                <a:lnTo>
                  <a:pt x="3470702" y="0"/>
                </a:lnTo>
                <a:lnTo>
                  <a:pt x="3470702" y="5932823"/>
                </a:lnTo>
                <a:lnTo>
                  <a:pt x="0" y="59328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1909642">
            <a:off x="12346788" y="219171"/>
            <a:ext cx="6235931" cy="4887510"/>
          </a:xfrm>
          <a:custGeom>
            <a:avLst/>
            <a:gdLst/>
            <a:ahLst/>
            <a:cxnLst/>
            <a:rect l="l" t="t" r="r" b="b"/>
            <a:pathLst>
              <a:path w="6235931" h="4887510">
                <a:moveTo>
                  <a:pt x="0" y="0"/>
                </a:moveTo>
                <a:lnTo>
                  <a:pt x="6235931" y="0"/>
                </a:lnTo>
                <a:lnTo>
                  <a:pt x="6235931" y="4887509"/>
                </a:lnTo>
                <a:lnTo>
                  <a:pt x="0" y="488750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 rot="174069">
            <a:off x="4504755" y="3818905"/>
            <a:ext cx="10509822" cy="2226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59"/>
              </a:lnSpc>
            </a:pPr>
            <a:r>
              <a:rPr lang="en-US" sz="12828" spc="1552">
                <a:solidFill>
                  <a:srgbClr val="000000"/>
                </a:solidFill>
                <a:latin typeface="Bobby Jones Condensed"/>
                <a:ea typeface="Bobby Jones Condensed"/>
                <a:cs typeface="Bobby Jones Condensed"/>
                <a:sym typeface="Bobby Jones Condensed"/>
              </a:rPr>
              <a:t>Questions?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370499" y="1028700"/>
            <a:ext cx="7888801" cy="8229600"/>
            <a:chOff x="0" y="0"/>
            <a:chExt cx="2077709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77709" cy="2167467"/>
            </a:xfrm>
            <a:custGeom>
              <a:avLst/>
              <a:gdLst/>
              <a:ahLst/>
              <a:cxnLst/>
              <a:rect l="l" t="t" r="r" b="b"/>
              <a:pathLst>
                <a:path w="2077709" h="2167467">
                  <a:moveTo>
                    <a:pt x="50050" y="0"/>
                  </a:moveTo>
                  <a:lnTo>
                    <a:pt x="2027658" y="0"/>
                  </a:lnTo>
                  <a:cubicBezTo>
                    <a:pt x="2055301" y="0"/>
                    <a:pt x="2077709" y="22408"/>
                    <a:pt x="2077709" y="50050"/>
                  </a:cubicBezTo>
                  <a:lnTo>
                    <a:pt x="2077709" y="2117416"/>
                  </a:lnTo>
                  <a:cubicBezTo>
                    <a:pt x="2077709" y="2145058"/>
                    <a:pt x="2055301" y="2167467"/>
                    <a:pt x="2027658" y="2167467"/>
                  </a:cubicBezTo>
                  <a:lnTo>
                    <a:pt x="50050" y="2167467"/>
                  </a:lnTo>
                  <a:cubicBezTo>
                    <a:pt x="36776" y="2167467"/>
                    <a:pt x="24046" y="2162194"/>
                    <a:pt x="14659" y="2152807"/>
                  </a:cubicBezTo>
                  <a:cubicBezTo>
                    <a:pt x="5273" y="2143421"/>
                    <a:pt x="0" y="2130690"/>
                    <a:pt x="0" y="2117416"/>
                  </a:cubicBezTo>
                  <a:lnTo>
                    <a:pt x="0" y="50050"/>
                  </a:lnTo>
                  <a:cubicBezTo>
                    <a:pt x="0" y="22408"/>
                    <a:pt x="22408" y="0"/>
                    <a:pt x="50050" y="0"/>
                  </a:cubicBezTo>
                  <a:close/>
                </a:path>
              </a:pathLst>
            </a:custGeom>
            <a:solidFill>
              <a:srgbClr val="AA917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077709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4113" y="1028700"/>
            <a:ext cx="7888801" cy="8338649"/>
            <a:chOff x="0" y="0"/>
            <a:chExt cx="2077709" cy="21961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77709" cy="2196187"/>
            </a:xfrm>
            <a:custGeom>
              <a:avLst/>
              <a:gdLst/>
              <a:ahLst/>
              <a:cxnLst/>
              <a:rect l="l" t="t" r="r" b="b"/>
              <a:pathLst>
                <a:path w="2077709" h="2196187">
                  <a:moveTo>
                    <a:pt x="50050" y="0"/>
                  </a:moveTo>
                  <a:lnTo>
                    <a:pt x="2027658" y="0"/>
                  </a:lnTo>
                  <a:cubicBezTo>
                    <a:pt x="2055301" y="0"/>
                    <a:pt x="2077709" y="22408"/>
                    <a:pt x="2077709" y="50050"/>
                  </a:cubicBezTo>
                  <a:lnTo>
                    <a:pt x="2077709" y="2146137"/>
                  </a:lnTo>
                  <a:cubicBezTo>
                    <a:pt x="2077709" y="2173779"/>
                    <a:pt x="2055301" y="2196187"/>
                    <a:pt x="2027658" y="2196187"/>
                  </a:cubicBezTo>
                  <a:lnTo>
                    <a:pt x="50050" y="2196187"/>
                  </a:lnTo>
                  <a:cubicBezTo>
                    <a:pt x="36776" y="2196187"/>
                    <a:pt x="24046" y="2190914"/>
                    <a:pt x="14659" y="2181528"/>
                  </a:cubicBezTo>
                  <a:cubicBezTo>
                    <a:pt x="5273" y="2172142"/>
                    <a:pt x="0" y="2159411"/>
                    <a:pt x="0" y="2146137"/>
                  </a:cubicBezTo>
                  <a:lnTo>
                    <a:pt x="0" y="50050"/>
                  </a:lnTo>
                  <a:cubicBezTo>
                    <a:pt x="0" y="22408"/>
                    <a:pt x="22408" y="0"/>
                    <a:pt x="50050" y="0"/>
                  </a:cubicBezTo>
                  <a:close/>
                </a:path>
              </a:pathLst>
            </a:custGeom>
            <a:solidFill>
              <a:srgbClr val="AA917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077709" cy="22247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291588">
            <a:off x="2164248" y="2030373"/>
            <a:ext cx="5588530" cy="6017260"/>
          </a:xfrm>
          <a:custGeom>
            <a:avLst/>
            <a:gdLst/>
            <a:ahLst/>
            <a:cxnLst/>
            <a:rect l="l" t="t" r="r" b="b"/>
            <a:pathLst>
              <a:path w="5588530" h="6017260">
                <a:moveTo>
                  <a:pt x="0" y="0"/>
                </a:moveTo>
                <a:lnTo>
                  <a:pt x="5588530" y="0"/>
                </a:lnTo>
                <a:lnTo>
                  <a:pt x="5588530" y="6017260"/>
                </a:lnTo>
                <a:lnTo>
                  <a:pt x="0" y="6017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0342613" y="1528510"/>
            <a:ext cx="6345467" cy="7229980"/>
            <a:chOff x="0" y="0"/>
            <a:chExt cx="1671234" cy="190419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71234" cy="1904192"/>
            </a:xfrm>
            <a:custGeom>
              <a:avLst/>
              <a:gdLst/>
              <a:ahLst/>
              <a:cxnLst/>
              <a:rect l="l" t="t" r="r" b="b"/>
              <a:pathLst>
                <a:path w="1671234" h="1904192">
                  <a:moveTo>
                    <a:pt x="62224" y="0"/>
                  </a:moveTo>
                  <a:lnTo>
                    <a:pt x="1609011" y="0"/>
                  </a:lnTo>
                  <a:cubicBezTo>
                    <a:pt x="1643376" y="0"/>
                    <a:pt x="1671234" y="27858"/>
                    <a:pt x="1671234" y="62224"/>
                  </a:cubicBezTo>
                  <a:lnTo>
                    <a:pt x="1671234" y="1841969"/>
                  </a:lnTo>
                  <a:cubicBezTo>
                    <a:pt x="1671234" y="1876334"/>
                    <a:pt x="1643376" y="1904192"/>
                    <a:pt x="1609011" y="1904192"/>
                  </a:cubicBezTo>
                  <a:lnTo>
                    <a:pt x="62224" y="1904192"/>
                  </a:lnTo>
                  <a:cubicBezTo>
                    <a:pt x="27858" y="1904192"/>
                    <a:pt x="0" y="1876334"/>
                    <a:pt x="0" y="1841969"/>
                  </a:cubicBezTo>
                  <a:lnTo>
                    <a:pt x="0" y="62224"/>
                  </a:lnTo>
                  <a:cubicBezTo>
                    <a:pt x="0" y="27858"/>
                    <a:pt x="27858" y="0"/>
                    <a:pt x="62224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25445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671234" cy="1932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8604446" y="1627622"/>
            <a:ext cx="1079108" cy="7365787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562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755625" y="5563064"/>
            <a:ext cx="2532375" cy="6390851"/>
          </a:xfrm>
          <a:custGeom>
            <a:avLst/>
            <a:gdLst/>
            <a:ahLst/>
            <a:cxnLst/>
            <a:rect l="l" t="t" r="r" b="b"/>
            <a:pathLst>
              <a:path w="2532375" h="6390851">
                <a:moveTo>
                  <a:pt x="0" y="0"/>
                </a:moveTo>
                <a:lnTo>
                  <a:pt x="2532375" y="0"/>
                </a:lnTo>
                <a:lnTo>
                  <a:pt x="2532375" y="6390852"/>
                </a:lnTo>
                <a:lnTo>
                  <a:pt x="0" y="63908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488925" y="456628"/>
            <a:ext cx="1889686" cy="1843440"/>
          </a:xfrm>
          <a:custGeom>
            <a:avLst/>
            <a:gdLst/>
            <a:ahLst/>
            <a:cxnLst/>
            <a:rect l="l" t="t" r="r" b="b"/>
            <a:pathLst>
              <a:path w="1889686" h="1843440">
                <a:moveTo>
                  <a:pt x="0" y="0"/>
                </a:moveTo>
                <a:lnTo>
                  <a:pt x="1889686" y="0"/>
                </a:lnTo>
                <a:lnTo>
                  <a:pt x="1889686" y="1843440"/>
                </a:lnTo>
                <a:lnTo>
                  <a:pt x="0" y="18434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0342613" y="1634240"/>
            <a:ext cx="6124558" cy="6972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40"/>
              </a:lnSpc>
            </a:pPr>
            <a:endParaRPr/>
          </a:p>
          <a:p>
            <a:pPr marL="854385" lvl="1" indent="-427192" algn="ctr">
              <a:lnSpc>
                <a:spcPts val="5540"/>
              </a:lnSpc>
              <a:buAutoNum type="arabicPeriod"/>
            </a:pPr>
            <a:r>
              <a:rPr lang="en-US" sz="3957">
                <a:solidFill>
                  <a:srgbClr val="000000"/>
                </a:solidFill>
                <a:latin typeface="Happy Font TH"/>
                <a:ea typeface="Happy Font TH"/>
                <a:cs typeface="Happy Font TH"/>
                <a:sym typeface="Happy Font TH"/>
              </a:rPr>
              <a:t>Credits Completed</a:t>
            </a:r>
          </a:p>
          <a:p>
            <a:pPr marL="854385" lvl="1" indent="-427192" algn="ctr">
              <a:lnSpc>
                <a:spcPts val="5540"/>
              </a:lnSpc>
              <a:buAutoNum type="arabicPeriod"/>
            </a:pPr>
            <a:r>
              <a:rPr lang="en-US" sz="3957">
                <a:solidFill>
                  <a:srgbClr val="000000"/>
                </a:solidFill>
                <a:latin typeface="Happy Font TH"/>
                <a:ea typeface="Happy Font TH"/>
                <a:cs typeface="Happy Font TH"/>
                <a:sym typeface="Happy Font TH"/>
              </a:rPr>
              <a:t>Community Service</a:t>
            </a:r>
          </a:p>
          <a:p>
            <a:pPr marL="854385" lvl="1" indent="-427192" algn="ctr">
              <a:lnSpc>
                <a:spcPts val="5540"/>
              </a:lnSpc>
              <a:buAutoNum type="arabicPeriod"/>
            </a:pPr>
            <a:r>
              <a:rPr lang="en-US" sz="3957">
                <a:solidFill>
                  <a:srgbClr val="000000"/>
                </a:solidFill>
                <a:latin typeface="Happy Font TH"/>
                <a:ea typeface="Happy Font TH"/>
                <a:cs typeface="Happy Font TH"/>
                <a:sym typeface="Happy Font TH"/>
              </a:rPr>
              <a:t>Discipline Cleared</a:t>
            </a:r>
          </a:p>
          <a:p>
            <a:pPr marL="854385" lvl="1" indent="-427192" algn="ctr">
              <a:lnSpc>
                <a:spcPts val="5540"/>
              </a:lnSpc>
              <a:buAutoNum type="arabicPeriod"/>
            </a:pPr>
            <a:r>
              <a:rPr lang="en-US" sz="3957">
                <a:solidFill>
                  <a:srgbClr val="000000"/>
                </a:solidFill>
                <a:latin typeface="Happy Font TH"/>
                <a:ea typeface="Happy Font TH"/>
                <a:cs typeface="Happy Font TH"/>
                <a:sym typeface="Happy Font TH"/>
              </a:rPr>
              <a:t>FAFSA/CADAA</a:t>
            </a:r>
          </a:p>
          <a:p>
            <a:pPr marL="854385" lvl="1" indent="-427192" algn="ctr">
              <a:lnSpc>
                <a:spcPts val="5540"/>
              </a:lnSpc>
              <a:buAutoNum type="arabicPeriod"/>
            </a:pPr>
            <a:r>
              <a:rPr lang="en-US" sz="3957">
                <a:solidFill>
                  <a:srgbClr val="000000"/>
                </a:solidFill>
                <a:latin typeface="Happy Font TH"/>
                <a:ea typeface="Happy Font TH"/>
                <a:cs typeface="Happy Font TH"/>
                <a:sym typeface="Happy Font TH"/>
              </a:rPr>
              <a:t>Parchment</a:t>
            </a:r>
          </a:p>
          <a:p>
            <a:pPr marL="854385" lvl="1" indent="-427192" algn="ctr">
              <a:lnSpc>
                <a:spcPts val="5540"/>
              </a:lnSpc>
              <a:buAutoNum type="arabicPeriod"/>
            </a:pPr>
            <a:r>
              <a:rPr lang="en-US" sz="3957">
                <a:solidFill>
                  <a:srgbClr val="000000"/>
                </a:solidFill>
                <a:latin typeface="Happy Font TH"/>
                <a:ea typeface="Happy Font TH"/>
                <a:cs typeface="Happy Font TH"/>
                <a:sym typeface="Happy Font TH"/>
              </a:rPr>
              <a:t>Post-Secondary Plan</a:t>
            </a:r>
          </a:p>
          <a:p>
            <a:pPr marL="854385" lvl="1" indent="-427192" algn="ctr">
              <a:lnSpc>
                <a:spcPts val="5540"/>
              </a:lnSpc>
              <a:buAutoNum type="arabicPeriod"/>
            </a:pPr>
            <a:r>
              <a:rPr lang="en-US" sz="3957">
                <a:solidFill>
                  <a:srgbClr val="000000"/>
                </a:solidFill>
                <a:latin typeface="Happy Font TH"/>
                <a:ea typeface="Happy Font TH"/>
                <a:cs typeface="Happy Font TH"/>
                <a:sym typeface="Happy Font TH"/>
              </a:rPr>
              <a:t>Resume Support </a:t>
            </a:r>
          </a:p>
          <a:p>
            <a:pPr marL="854385" lvl="1" indent="-427192" algn="ctr">
              <a:lnSpc>
                <a:spcPts val="5540"/>
              </a:lnSpc>
              <a:buAutoNum type="arabicPeriod"/>
            </a:pPr>
            <a:r>
              <a:rPr lang="en-US" sz="3957">
                <a:solidFill>
                  <a:srgbClr val="000000"/>
                </a:solidFill>
                <a:latin typeface="Happy Font TH"/>
                <a:ea typeface="Happy Font TH"/>
                <a:cs typeface="Happy Font TH"/>
                <a:sym typeface="Happy Font TH"/>
              </a:rPr>
              <a:t>Senior Survey</a:t>
            </a:r>
          </a:p>
          <a:p>
            <a:pPr marL="854385" lvl="1" indent="-427192" algn="ctr">
              <a:lnSpc>
                <a:spcPts val="5540"/>
              </a:lnSpc>
              <a:buAutoNum type="arabicPeriod"/>
            </a:pPr>
            <a:r>
              <a:rPr lang="en-US" sz="3957">
                <a:solidFill>
                  <a:srgbClr val="000000"/>
                </a:solidFill>
                <a:latin typeface="Happy Font TH"/>
                <a:ea typeface="Happy Font TH"/>
                <a:cs typeface="Happy Font TH"/>
                <a:sym typeface="Happy Font TH"/>
              </a:rPr>
              <a:t> Graduation</a:t>
            </a:r>
          </a:p>
        </p:txBody>
      </p:sp>
      <p:sp>
        <p:nvSpPr>
          <p:cNvPr id="19" name="TextBox 19"/>
          <p:cNvSpPr txBox="1"/>
          <p:nvPr/>
        </p:nvSpPr>
        <p:spPr>
          <a:xfrm rot="-336527">
            <a:off x="2059503" y="2334970"/>
            <a:ext cx="5949650" cy="3596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98"/>
              </a:lnSpc>
            </a:pPr>
            <a:r>
              <a:rPr lang="en-US" sz="10284">
                <a:solidFill>
                  <a:srgbClr val="000000"/>
                </a:solidFill>
                <a:latin typeface="Bobby Jones Condensed"/>
                <a:ea typeface="Bobby Jones Condensed"/>
                <a:cs typeface="Bobby Jones Condensed"/>
                <a:sym typeface="Bobby Jones Condensed"/>
              </a:rPr>
              <a:t>Are you ready</a:t>
            </a:r>
          </a:p>
          <a:p>
            <a:pPr algn="ctr">
              <a:lnSpc>
                <a:spcPts val="14398"/>
              </a:lnSpc>
            </a:pPr>
            <a:r>
              <a:rPr lang="en-US" sz="10284">
                <a:solidFill>
                  <a:srgbClr val="000000"/>
                </a:solidFill>
                <a:latin typeface="Bobby Jones Condensed"/>
                <a:ea typeface="Bobby Jones Condensed"/>
                <a:cs typeface="Bobby Jones Condensed"/>
                <a:sym typeface="Bobby Jones Condensed"/>
              </a:rPr>
              <a:t>to graduate?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380492" y="1216423"/>
            <a:ext cx="10269710" cy="1279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38"/>
              </a:lnSpc>
            </a:pPr>
            <a:r>
              <a:rPr lang="en-US" sz="7384">
                <a:solidFill>
                  <a:srgbClr val="000000"/>
                </a:solidFill>
                <a:latin typeface="Bobby Jones Condensed"/>
                <a:ea typeface="Bobby Jones Condensed"/>
                <a:cs typeface="Bobby Jones Condensed"/>
                <a:sym typeface="Bobby Jones Condensed"/>
              </a:rPr>
              <a:t>Checklist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27001" y="195219"/>
            <a:ext cx="7633998" cy="9896562"/>
          </a:xfrm>
          <a:custGeom>
            <a:avLst/>
            <a:gdLst/>
            <a:ahLst/>
            <a:cxnLst/>
            <a:rect l="l" t="t" r="r" b="b"/>
            <a:pathLst>
              <a:path w="7633998" h="9896562">
                <a:moveTo>
                  <a:pt x="0" y="0"/>
                </a:moveTo>
                <a:lnTo>
                  <a:pt x="7633998" y="0"/>
                </a:lnTo>
                <a:lnTo>
                  <a:pt x="7633998" y="9896562"/>
                </a:lnTo>
                <a:lnTo>
                  <a:pt x="0" y="98965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0" y="981075"/>
            <a:ext cx="4912498" cy="1810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6" lvl="1" indent="-280668" algn="ctr">
              <a:lnSpc>
                <a:spcPts val="3639"/>
              </a:lnSpc>
              <a:buAutoNum type="arabicPeriod"/>
            </a:pPr>
            <a:r>
              <a:rPr lang="en-US" sz="2599">
                <a:solidFill>
                  <a:srgbClr val="000000"/>
                </a:solidFill>
                <a:latin typeface="Happy Font TH"/>
                <a:ea typeface="Happy Font TH"/>
                <a:cs typeface="Happy Font TH"/>
                <a:sym typeface="Happy Font TH"/>
              </a:rPr>
              <a:t>Launch your CCC 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Happy Font TH"/>
                <a:ea typeface="Happy Font TH"/>
                <a:cs typeface="Happy Font TH"/>
                <a:sym typeface="Happy Font TH"/>
              </a:rPr>
              <a:t>(California Community College) Application through CaliforniaColleges.edu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6854" y="5848984"/>
            <a:ext cx="4558791" cy="2028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Happy Font TH"/>
                <a:ea typeface="Happy Font TH"/>
                <a:cs typeface="Happy Font TH"/>
                <a:sym typeface="Happy Font TH"/>
              </a:rPr>
              <a:t>2. Be sure to check your College Portal for Deadlines and Financial Aid Letters</a:t>
            </a:r>
          </a:p>
          <a:p>
            <a:pPr algn="ctr">
              <a:lnSpc>
                <a:spcPts val="2659"/>
              </a:lnSpc>
            </a:pPr>
            <a:endParaRPr lang="en-US" sz="2599">
              <a:solidFill>
                <a:srgbClr val="000000"/>
              </a:solidFill>
              <a:latin typeface="Happy Font TH"/>
              <a:ea typeface="Happy Font TH"/>
              <a:cs typeface="Happy Font TH"/>
              <a:sym typeface="Happy Font TH"/>
            </a:endParaRPr>
          </a:p>
          <a:p>
            <a:pPr algn="ctr">
              <a:lnSpc>
                <a:spcPts val="2659"/>
              </a:lnSpc>
              <a:spcBef>
                <a:spcPct val="0"/>
              </a:spcBef>
            </a:pPr>
            <a:endParaRPr lang="en-US" sz="2599">
              <a:solidFill>
                <a:srgbClr val="000000"/>
              </a:solidFill>
              <a:latin typeface="Happy Font TH"/>
              <a:ea typeface="Happy Font TH"/>
              <a:cs typeface="Happy Font TH"/>
              <a:sym typeface="Happy Font TH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3170619" y="924560"/>
            <a:ext cx="4558791" cy="2017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Happy Font TH"/>
                <a:ea typeface="Happy Font TH"/>
                <a:cs typeface="Happy Font TH"/>
                <a:sym typeface="Happy Font TH"/>
              </a:rPr>
              <a:t>3.  Complete your FAFSA/CADAA</a:t>
            </a:r>
          </a:p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Happy Font TH"/>
                <a:ea typeface="Happy Font TH"/>
                <a:cs typeface="Happy Font TH"/>
                <a:sym typeface="Happy Font TH"/>
              </a:rPr>
              <a:t>by April 2, 2025</a:t>
            </a:r>
          </a:p>
          <a:p>
            <a:pPr algn="ctr">
              <a:lnSpc>
                <a:spcPts val="3219"/>
              </a:lnSpc>
              <a:spcBef>
                <a:spcPct val="0"/>
              </a:spcBef>
            </a:pPr>
            <a:endParaRPr lang="en-US" sz="3099">
              <a:solidFill>
                <a:srgbClr val="000000"/>
              </a:solidFill>
              <a:latin typeface="Happy Font TH"/>
              <a:ea typeface="Happy Font TH"/>
              <a:cs typeface="Happy Font TH"/>
              <a:sym typeface="Happy Font TH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459459" y="6585656"/>
            <a:ext cx="4558791" cy="1961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Happy Font TH"/>
                <a:ea typeface="Happy Font TH"/>
                <a:cs typeface="Happy Font TH"/>
                <a:sym typeface="Happy Font TH"/>
              </a:rPr>
              <a:t>4.  30 Hours of Community Service is due by 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Happy Font TH"/>
                <a:ea typeface="Happy Font TH"/>
                <a:cs typeface="Happy Font TH"/>
                <a:sym typeface="Happy Font TH"/>
              </a:rPr>
              <a:t>April 10, 2025</a:t>
            </a:r>
          </a:p>
          <a:p>
            <a:pPr algn="ctr">
              <a:lnSpc>
                <a:spcPts val="3219"/>
              </a:lnSpc>
              <a:spcBef>
                <a:spcPct val="0"/>
              </a:spcBef>
            </a:pPr>
            <a:endParaRPr lang="en-US" sz="2999">
              <a:solidFill>
                <a:srgbClr val="000000"/>
              </a:solidFill>
              <a:latin typeface="Happy Font TH"/>
              <a:ea typeface="Happy Font TH"/>
              <a:cs typeface="Happy Font TH"/>
              <a:sym typeface="Happy Font TH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84" y="-153949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97247" y="1625443"/>
            <a:ext cx="15493506" cy="7872160"/>
            <a:chOff x="0" y="0"/>
            <a:chExt cx="4080594" cy="2073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80594" cy="2073326"/>
            </a:xfrm>
            <a:custGeom>
              <a:avLst/>
              <a:gdLst/>
              <a:ahLst/>
              <a:cxnLst/>
              <a:rect l="l" t="t" r="r" b="b"/>
              <a:pathLst>
                <a:path w="4080594" h="2073326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047842"/>
                  </a:lnTo>
                  <a:cubicBezTo>
                    <a:pt x="4080594" y="2054601"/>
                    <a:pt x="4077909" y="2061083"/>
                    <a:pt x="4073130" y="2065862"/>
                  </a:cubicBezTo>
                  <a:cubicBezTo>
                    <a:pt x="4068351" y="2070641"/>
                    <a:pt x="4061869" y="2073326"/>
                    <a:pt x="4055110" y="2073326"/>
                  </a:cubicBezTo>
                  <a:lnTo>
                    <a:pt x="25484" y="2073326"/>
                  </a:lnTo>
                  <a:cubicBezTo>
                    <a:pt x="18725" y="2073326"/>
                    <a:pt x="12243" y="2070641"/>
                    <a:pt x="7464" y="2065862"/>
                  </a:cubicBezTo>
                  <a:cubicBezTo>
                    <a:pt x="2685" y="2061083"/>
                    <a:pt x="0" y="2054601"/>
                    <a:pt x="0" y="2047842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080594" cy="2101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82063" y="-318330"/>
            <a:ext cx="15493506" cy="1765390"/>
            <a:chOff x="0" y="0"/>
            <a:chExt cx="4080594" cy="4649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80594" cy="464959"/>
            </a:xfrm>
            <a:custGeom>
              <a:avLst/>
              <a:gdLst/>
              <a:ahLst/>
              <a:cxnLst/>
              <a:rect l="l" t="t" r="r" b="b"/>
              <a:pathLst>
                <a:path w="4080594" h="464959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439475"/>
                  </a:lnTo>
                  <a:cubicBezTo>
                    <a:pt x="4080594" y="446233"/>
                    <a:pt x="4077909" y="452715"/>
                    <a:pt x="4073130" y="457495"/>
                  </a:cubicBezTo>
                  <a:cubicBezTo>
                    <a:pt x="4068351" y="462274"/>
                    <a:pt x="4061869" y="464959"/>
                    <a:pt x="4055110" y="464959"/>
                  </a:cubicBezTo>
                  <a:lnTo>
                    <a:pt x="25484" y="464959"/>
                  </a:lnTo>
                  <a:cubicBezTo>
                    <a:pt x="11410" y="464959"/>
                    <a:pt x="0" y="453549"/>
                    <a:pt x="0" y="439475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080594" cy="493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21328" y="2827527"/>
            <a:ext cx="14645344" cy="6273254"/>
            <a:chOff x="0" y="0"/>
            <a:chExt cx="3857210" cy="165221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7210" cy="1652215"/>
            </a:xfrm>
            <a:custGeom>
              <a:avLst/>
              <a:gdLst/>
              <a:ahLst/>
              <a:cxnLst/>
              <a:rect l="l" t="t" r="r" b="b"/>
              <a:pathLst>
                <a:path w="3857210" h="1652215">
                  <a:moveTo>
                    <a:pt x="26960" y="0"/>
                  </a:moveTo>
                  <a:lnTo>
                    <a:pt x="3830250" y="0"/>
                  </a:lnTo>
                  <a:cubicBezTo>
                    <a:pt x="3845140" y="0"/>
                    <a:pt x="3857210" y="12070"/>
                    <a:pt x="3857210" y="26960"/>
                  </a:cubicBezTo>
                  <a:lnTo>
                    <a:pt x="3857210" y="1625255"/>
                  </a:lnTo>
                  <a:cubicBezTo>
                    <a:pt x="3857210" y="1640145"/>
                    <a:pt x="3845140" y="1652215"/>
                    <a:pt x="3830250" y="1652215"/>
                  </a:cubicBezTo>
                  <a:lnTo>
                    <a:pt x="26960" y="1652215"/>
                  </a:lnTo>
                  <a:cubicBezTo>
                    <a:pt x="12070" y="1652215"/>
                    <a:pt x="0" y="1640145"/>
                    <a:pt x="0" y="1625255"/>
                  </a:cubicBezTo>
                  <a:lnTo>
                    <a:pt x="0" y="26960"/>
                  </a:lnTo>
                  <a:cubicBezTo>
                    <a:pt x="0" y="12070"/>
                    <a:pt x="12070" y="0"/>
                    <a:pt x="26960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AEA36F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857210" cy="1680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26279" y="5722537"/>
            <a:ext cx="2128948" cy="4564463"/>
          </a:xfrm>
          <a:custGeom>
            <a:avLst/>
            <a:gdLst/>
            <a:ahLst/>
            <a:cxnLst/>
            <a:rect l="l" t="t" r="r" b="b"/>
            <a:pathLst>
              <a:path w="2128948" h="4564463">
                <a:moveTo>
                  <a:pt x="0" y="0"/>
                </a:moveTo>
                <a:lnTo>
                  <a:pt x="2128948" y="0"/>
                </a:lnTo>
                <a:lnTo>
                  <a:pt x="2128948" y="4564463"/>
                </a:lnTo>
                <a:lnTo>
                  <a:pt x="0" y="45644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5400000">
            <a:off x="8689262" y="-4308184"/>
            <a:ext cx="1079108" cy="11510488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8"/>
                </a:lnTo>
                <a:lnTo>
                  <a:pt x="0" y="115104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9601665" flipH="1">
            <a:off x="611095" y="-267210"/>
            <a:ext cx="2116223" cy="4742236"/>
          </a:xfrm>
          <a:custGeom>
            <a:avLst/>
            <a:gdLst/>
            <a:ahLst/>
            <a:cxnLst/>
            <a:rect l="l" t="t" r="r" b="b"/>
            <a:pathLst>
              <a:path w="2116223" h="4742236">
                <a:moveTo>
                  <a:pt x="2116223" y="0"/>
                </a:moveTo>
                <a:lnTo>
                  <a:pt x="0" y="0"/>
                </a:lnTo>
                <a:lnTo>
                  <a:pt x="0" y="4742236"/>
                </a:lnTo>
                <a:lnTo>
                  <a:pt x="2116223" y="4742236"/>
                </a:lnTo>
                <a:lnTo>
                  <a:pt x="211622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4950314" y="6601564"/>
            <a:ext cx="9358104" cy="3086100"/>
            <a:chOff x="0" y="0"/>
            <a:chExt cx="2464686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464686" cy="812800"/>
            </a:xfrm>
            <a:custGeom>
              <a:avLst/>
              <a:gdLst/>
              <a:ahLst/>
              <a:cxnLst/>
              <a:rect l="l" t="t" r="r" b="b"/>
              <a:pathLst>
                <a:path w="2464686" h="812800">
                  <a:moveTo>
                    <a:pt x="0" y="0"/>
                  </a:moveTo>
                  <a:lnTo>
                    <a:pt x="2464686" y="0"/>
                  </a:lnTo>
                  <a:lnTo>
                    <a:pt x="2464686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81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2464686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2952399" y="3237102"/>
            <a:ext cx="12383201" cy="6641899"/>
          </a:xfrm>
          <a:custGeom>
            <a:avLst/>
            <a:gdLst/>
            <a:ahLst/>
            <a:cxnLst/>
            <a:rect l="l" t="t" r="r" b="b"/>
            <a:pathLst>
              <a:path w="12383201" h="6641899">
                <a:moveTo>
                  <a:pt x="0" y="0"/>
                </a:moveTo>
                <a:lnTo>
                  <a:pt x="12383202" y="0"/>
                </a:lnTo>
                <a:lnTo>
                  <a:pt x="12383202" y="6641899"/>
                </a:lnTo>
                <a:lnTo>
                  <a:pt x="0" y="66418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11554924" y="7691106"/>
            <a:ext cx="3086100" cy="2441945"/>
            <a:chOff x="0" y="0"/>
            <a:chExt cx="812800" cy="64314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643146"/>
            </a:xfrm>
            <a:custGeom>
              <a:avLst/>
              <a:gdLst/>
              <a:ahLst/>
              <a:cxnLst/>
              <a:rect l="l" t="t" r="r" b="b"/>
              <a:pathLst>
                <a:path w="812800" h="643146">
                  <a:moveTo>
                    <a:pt x="406400" y="0"/>
                  </a:moveTo>
                  <a:cubicBezTo>
                    <a:pt x="181951" y="0"/>
                    <a:pt x="0" y="143973"/>
                    <a:pt x="0" y="321573"/>
                  </a:cubicBezTo>
                  <a:cubicBezTo>
                    <a:pt x="0" y="499173"/>
                    <a:pt x="181951" y="643146"/>
                    <a:pt x="406400" y="643146"/>
                  </a:cubicBezTo>
                  <a:cubicBezTo>
                    <a:pt x="630849" y="643146"/>
                    <a:pt x="812800" y="499173"/>
                    <a:pt x="812800" y="321573"/>
                  </a:cubicBezTo>
                  <a:cubicBezTo>
                    <a:pt x="812800" y="143973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76225" cap="sq">
              <a:solidFill>
                <a:srgbClr val="FFD17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31720"/>
              <a:ext cx="660400" cy="551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3243071" y="1846452"/>
            <a:ext cx="11801858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spc="1100">
                <a:solidFill>
                  <a:srgbClr val="F7EFE2"/>
                </a:solidFill>
                <a:latin typeface="Gulfs Display"/>
                <a:ea typeface="Gulfs Display"/>
                <a:cs typeface="Gulfs Display"/>
                <a:sym typeface="Gulfs Display"/>
              </a:rPr>
              <a:t>GRADUATION STATUS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257500" y="3887922"/>
            <a:ext cx="12787429" cy="4704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1"/>
              </a:lnSpc>
            </a:pPr>
            <a:r>
              <a:rPr lang="en-US" sz="5386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Check in AERIES, Graduation Status</a:t>
            </a:r>
          </a:p>
          <a:p>
            <a:pPr algn="ctr">
              <a:lnSpc>
                <a:spcPts val="7279"/>
              </a:lnSpc>
            </a:pPr>
            <a:endParaRPr lang="en-US" sz="5386">
              <a:solidFill>
                <a:srgbClr val="000000"/>
              </a:solidFill>
              <a:latin typeface="More Sugar Thin"/>
              <a:ea typeface="More Sugar Thin"/>
              <a:cs typeface="More Sugar Thin"/>
              <a:sym typeface="More Sugar Thin"/>
            </a:endParaRP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HAVE YOU COMPLETED YOUR CREDIT RECOVERY?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More Sugar Thin"/>
              <a:ea typeface="More Sugar Thin"/>
              <a:cs typeface="More Sugar Thin"/>
              <a:sym typeface="More Sugar Thi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75181" y="6331907"/>
            <a:ext cx="3496200" cy="3842060"/>
          </a:xfrm>
          <a:custGeom>
            <a:avLst/>
            <a:gdLst/>
            <a:ahLst/>
            <a:cxnLst/>
            <a:rect l="l" t="t" r="r" b="b"/>
            <a:pathLst>
              <a:path w="3496200" h="3842060">
                <a:moveTo>
                  <a:pt x="0" y="0"/>
                </a:moveTo>
                <a:lnTo>
                  <a:pt x="3496200" y="0"/>
                </a:lnTo>
                <a:lnTo>
                  <a:pt x="3496200" y="3842060"/>
                </a:lnTo>
                <a:lnTo>
                  <a:pt x="0" y="38420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620083" y="4686938"/>
            <a:ext cx="3384209" cy="3501082"/>
          </a:xfrm>
          <a:custGeom>
            <a:avLst/>
            <a:gdLst/>
            <a:ahLst/>
            <a:cxnLst/>
            <a:rect l="l" t="t" r="r" b="b"/>
            <a:pathLst>
              <a:path w="3384209" h="3501082">
                <a:moveTo>
                  <a:pt x="0" y="0"/>
                </a:moveTo>
                <a:lnTo>
                  <a:pt x="3384209" y="0"/>
                </a:lnTo>
                <a:lnTo>
                  <a:pt x="3384209" y="3501082"/>
                </a:lnTo>
                <a:lnTo>
                  <a:pt x="0" y="35010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162" r="-11162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00063" y="4576127"/>
            <a:ext cx="3432243" cy="3511560"/>
          </a:xfrm>
          <a:custGeom>
            <a:avLst/>
            <a:gdLst/>
            <a:ahLst/>
            <a:cxnLst/>
            <a:rect l="l" t="t" r="r" b="b"/>
            <a:pathLst>
              <a:path w="3432243" h="3511560">
                <a:moveTo>
                  <a:pt x="0" y="0"/>
                </a:moveTo>
                <a:lnTo>
                  <a:pt x="3432243" y="0"/>
                </a:lnTo>
                <a:lnTo>
                  <a:pt x="3432243" y="3511559"/>
                </a:lnTo>
                <a:lnTo>
                  <a:pt x="0" y="3511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973275" y="6367642"/>
            <a:ext cx="3550025" cy="3728597"/>
          </a:xfrm>
          <a:custGeom>
            <a:avLst/>
            <a:gdLst/>
            <a:ahLst/>
            <a:cxnLst/>
            <a:rect l="l" t="t" r="r" b="b"/>
            <a:pathLst>
              <a:path w="3550025" h="3728597">
                <a:moveTo>
                  <a:pt x="0" y="0"/>
                </a:moveTo>
                <a:lnTo>
                  <a:pt x="3550025" y="0"/>
                </a:lnTo>
                <a:lnTo>
                  <a:pt x="3550025" y="3728598"/>
                </a:lnTo>
                <a:lnTo>
                  <a:pt x="0" y="37285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31640" y="477587"/>
            <a:ext cx="4182090" cy="3313715"/>
          </a:xfrm>
          <a:custGeom>
            <a:avLst/>
            <a:gdLst/>
            <a:ahLst/>
            <a:cxnLst/>
            <a:rect l="l" t="t" r="r" b="b"/>
            <a:pathLst>
              <a:path w="4182090" h="3313715">
                <a:moveTo>
                  <a:pt x="0" y="0"/>
                </a:moveTo>
                <a:lnTo>
                  <a:pt x="4182090" y="0"/>
                </a:lnTo>
                <a:lnTo>
                  <a:pt x="4182090" y="3313716"/>
                </a:lnTo>
                <a:lnTo>
                  <a:pt x="0" y="33137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831427" y="477587"/>
            <a:ext cx="3971337" cy="3738465"/>
          </a:xfrm>
          <a:custGeom>
            <a:avLst/>
            <a:gdLst/>
            <a:ahLst/>
            <a:cxnLst/>
            <a:rect l="l" t="t" r="r" b="b"/>
            <a:pathLst>
              <a:path w="3971337" h="3738465">
                <a:moveTo>
                  <a:pt x="0" y="0"/>
                </a:moveTo>
                <a:lnTo>
                  <a:pt x="3971337" y="0"/>
                </a:lnTo>
                <a:lnTo>
                  <a:pt x="3971337" y="3738465"/>
                </a:lnTo>
                <a:lnTo>
                  <a:pt x="0" y="37384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273" b="-2273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457600" y="4841551"/>
            <a:ext cx="3372800" cy="5332416"/>
          </a:xfrm>
          <a:custGeom>
            <a:avLst/>
            <a:gdLst/>
            <a:ahLst/>
            <a:cxnLst/>
            <a:rect l="l" t="t" r="r" b="b"/>
            <a:pathLst>
              <a:path w="3372800" h="5332416">
                <a:moveTo>
                  <a:pt x="0" y="0"/>
                </a:moveTo>
                <a:lnTo>
                  <a:pt x="3372800" y="0"/>
                </a:lnTo>
                <a:lnTo>
                  <a:pt x="3372800" y="5332416"/>
                </a:lnTo>
                <a:lnTo>
                  <a:pt x="0" y="53324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826442" y="582423"/>
            <a:ext cx="8792273" cy="4561077"/>
          </a:xfrm>
          <a:custGeom>
            <a:avLst/>
            <a:gdLst/>
            <a:ahLst/>
            <a:cxnLst/>
            <a:rect l="l" t="t" r="r" b="b"/>
            <a:pathLst>
              <a:path w="8792273" h="4561077">
                <a:moveTo>
                  <a:pt x="0" y="0"/>
                </a:moveTo>
                <a:lnTo>
                  <a:pt x="8792273" y="0"/>
                </a:lnTo>
                <a:lnTo>
                  <a:pt x="8792273" y="4561077"/>
                </a:lnTo>
                <a:lnTo>
                  <a:pt x="0" y="45610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927" b="-20294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84" y="-153949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54701" y="1636530"/>
            <a:ext cx="15493506" cy="7872160"/>
            <a:chOff x="0" y="0"/>
            <a:chExt cx="4080594" cy="2073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80594" cy="2073326"/>
            </a:xfrm>
            <a:custGeom>
              <a:avLst/>
              <a:gdLst/>
              <a:ahLst/>
              <a:cxnLst/>
              <a:rect l="l" t="t" r="r" b="b"/>
              <a:pathLst>
                <a:path w="4080594" h="2073326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047842"/>
                  </a:lnTo>
                  <a:cubicBezTo>
                    <a:pt x="4080594" y="2054601"/>
                    <a:pt x="4077909" y="2061083"/>
                    <a:pt x="4073130" y="2065862"/>
                  </a:cubicBezTo>
                  <a:cubicBezTo>
                    <a:pt x="4068351" y="2070641"/>
                    <a:pt x="4061869" y="2073326"/>
                    <a:pt x="4055110" y="2073326"/>
                  </a:cubicBezTo>
                  <a:lnTo>
                    <a:pt x="25484" y="2073326"/>
                  </a:lnTo>
                  <a:cubicBezTo>
                    <a:pt x="18725" y="2073326"/>
                    <a:pt x="12243" y="2070641"/>
                    <a:pt x="7464" y="2065862"/>
                  </a:cubicBezTo>
                  <a:cubicBezTo>
                    <a:pt x="2685" y="2061083"/>
                    <a:pt x="0" y="2054601"/>
                    <a:pt x="0" y="2047842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080594" cy="2101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82063" y="-318330"/>
            <a:ext cx="15493506" cy="1765390"/>
            <a:chOff x="0" y="0"/>
            <a:chExt cx="4080594" cy="4649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80594" cy="464959"/>
            </a:xfrm>
            <a:custGeom>
              <a:avLst/>
              <a:gdLst/>
              <a:ahLst/>
              <a:cxnLst/>
              <a:rect l="l" t="t" r="r" b="b"/>
              <a:pathLst>
                <a:path w="4080594" h="464959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439475"/>
                  </a:lnTo>
                  <a:cubicBezTo>
                    <a:pt x="4080594" y="446233"/>
                    <a:pt x="4077909" y="452715"/>
                    <a:pt x="4073130" y="457495"/>
                  </a:cubicBezTo>
                  <a:cubicBezTo>
                    <a:pt x="4068351" y="462274"/>
                    <a:pt x="4061869" y="464959"/>
                    <a:pt x="4055110" y="464959"/>
                  </a:cubicBezTo>
                  <a:lnTo>
                    <a:pt x="25484" y="464959"/>
                  </a:lnTo>
                  <a:cubicBezTo>
                    <a:pt x="11410" y="464959"/>
                    <a:pt x="0" y="453549"/>
                    <a:pt x="0" y="439475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080594" cy="493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21328" y="2827527"/>
            <a:ext cx="14645344" cy="6273254"/>
            <a:chOff x="0" y="0"/>
            <a:chExt cx="3857210" cy="165221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7210" cy="1652215"/>
            </a:xfrm>
            <a:custGeom>
              <a:avLst/>
              <a:gdLst/>
              <a:ahLst/>
              <a:cxnLst/>
              <a:rect l="l" t="t" r="r" b="b"/>
              <a:pathLst>
                <a:path w="3857210" h="1652215">
                  <a:moveTo>
                    <a:pt x="26960" y="0"/>
                  </a:moveTo>
                  <a:lnTo>
                    <a:pt x="3830250" y="0"/>
                  </a:lnTo>
                  <a:cubicBezTo>
                    <a:pt x="3845140" y="0"/>
                    <a:pt x="3857210" y="12070"/>
                    <a:pt x="3857210" y="26960"/>
                  </a:cubicBezTo>
                  <a:lnTo>
                    <a:pt x="3857210" y="1625255"/>
                  </a:lnTo>
                  <a:cubicBezTo>
                    <a:pt x="3857210" y="1640145"/>
                    <a:pt x="3845140" y="1652215"/>
                    <a:pt x="3830250" y="1652215"/>
                  </a:cubicBezTo>
                  <a:lnTo>
                    <a:pt x="26960" y="1652215"/>
                  </a:lnTo>
                  <a:cubicBezTo>
                    <a:pt x="12070" y="1652215"/>
                    <a:pt x="0" y="1640145"/>
                    <a:pt x="0" y="1625255"/>
                  </a:cubicBezTo>
                  <a:lnTo>
                    <a:pt x="0" y="26960"/>
                  </a:lnTo>
                  <a:cubicBezTo>
                    <a:pt x="0" y="12070"/>
                    <a:pt x="12070" y="0"/>
                    <a:pt x="26960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AEA36F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857210" cy="1680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26279" y="5722537"/>
            <a:ext cx="2128948" cy="4564463"/>
          </a:xfrm>
          <a:custGeom>
            <a:avLst/>
            <a:gdLst/>
            <a:ahLst/>
            <a:cxnLst/>
            <a:rect l="l" t="t" r="r" b="b"/>
            <a:pathLst>
              <a:path w="2128948" h="4564463">
                <a:moveTo>
                  <a:pt x="0" y="0"/>
                </a:moveTo>
                <a:lnTo>
                  <a:pt x="2128948" y="0"/>
                </a:lnTo>
                <a:lnTo>
                  <a:pt x="2128948" y="4564463"/>
                </a:lnTo>
                <a:lnTo>
                  <a:pt x="0" y="45644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5400000">
            <a:off x="8689262" y="-4308184"/>
            <a:ext cx="1079108" cy="11510488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8"/>
                </a:lnTo>
                <a:lnTo>
                  <a:pt x="0" y="115104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9601665" flipH="1">
            <a:off x="611095" y="-267210"/>
            <a:ext cx="2116223" cy="4742236"/>
          </a:xfrm>
          <a:custGeom>
            <a:avLst/>
            <a:gdLst/>
            <a:ahLst/>
            <a:cxnLst/>
            <a:rect l="l" t="t" r="r" b="b"/>
            <a:pathLst>
              <a:path w="2116223" h="4742236">
                <a:moveTo>
                  <a:pt x="2116223" y="0"/>
                </a:moveTo>
                <a:lnTo>
                  <a:pt x="0" y="0"/>
                </a:lnTo>
                <a:lnTo>
                  <a:pt x="0" y="4742236"/>
                </a:lnTo>
                <a:lnTo>
                  <a:pt x="2116223" y="4742236"/>
                </a:lnTo>
                <a:lnTo>
                  <a:pt x="211622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005314" y="3202384"/>
            <a:ext cx="12978747" cy="5797348"/>
          </a:xfrm>
          <a:custGeom>
            <a:avLst/>
            <a:gdLst/>
            <a:ahLst/>
            <a:cxnLst/>
            <a:rect l="l" t="t" r="r" b="b"/>
            <a:pathLst>
              <a:path w="12978747" h="5797348">
                <a:moveTo>
                  <a:pt x="0" y="0"/>
                </a:moveTo>
                <a:lnTo>
                  <a:pt x="12978746" y="0"/>
                </a:lnTo>
                <a:lnTo>
                  <a:pt x="12978746" y="5797348"/>
                </a:lnTo>
                <a:lnTo>
                  <a:pt x="0" y="57973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5349804" y="3742040"/>
            <a:ext cx="9634257" cy="4262728"/>
            <a:chOff x="0" y="0"/>
            <a:chExt cx="2537417" cy="11226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537417" cy="1122694"/>
            </a:xfrm>
            <a:custGeom>
              <a:avLst/>
              <a:gdLst/>
              <a:ahLst/>
              <a:cxnLst/>
              <a:rect l="l" t="t" r="r" b="b"/>
              <a:pathLst>
                <a:path w="2537417" h="1122694">
                  <a:moveTo>
                    <a:pt x="0" y="0"/>
                  </a:moveTo>
                  <a:lnTo>
                    <a:pt x="2537417" y="0"/>
                  </a:lnTo>
                  <a:lnTo>
                    <a:pt x="2537417" y="1122694"/>
                  </a:lnTo>
                  <a:lnTo>
                    <a:pt x="0" y="1122694"/>
                  </a:lnTo>
                  <a:close/>
                </a:path>
              </a:pathLst>
            </a:custGeom>
            <a:solidFill>
              <a:srgbClr val="C354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2537417" cy="11512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5749799" y="3978995"/>
            <a:ext cx="8455030" cy="5876246"/>
          </a:xfrm>
          <a:custGeom>
            <a:avLst/>
            <a:gdLst/>
            <a:ahLst/>
            <a:cxnLst/>
            <a:rect l="l" t="t" r="r" b="b"/>
            <a:pathLst>
              <a:path w="8455030" h="5876246">
                <a:moveTo>
                  <a:pt x="0" y="0"/>
                </a:moveTo>
                <a:lnTo>
                  <a:pt x="8455030" y="0"/>
                </a:lnTo>
                <a:lnTo>
                  <a:pt x="8455030" y="5876245"/>
                </a:lnTo>
                <a:lnTo>
                  <a:pt x="0" y="587624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3327887" y="1846452"/>
            <a:ext cx="11801858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spc="1100">
                <a:solidFill>
                  <a:srgbClr val="F7EFE2"/>
                </a:solidFill>
                <a:latin typeface="Gulfs Display"/>
                <a:ea typeface="Gulfs Display"/>
                <a:cs typeface="Gulfs Display"/>
                <a:sym typeface="Gulfs Display"/>
              </a:rPr>
              <a:t>COMMUNITY SERVICE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580369" y="2865882"/>
            <a:ext cx="6971316" cy="960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1"/>
              </a:lnSpc>
            </a:pPr>
            <a:r>
              <a:rPr lang="en-US" sz="5386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Check in AERIES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690145" y="8165886"/>
            <a:ext cx="2570849" cy="1970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2"/>
              </a:lnSpc>
            </a:pPr>
            <a:r>
              <a:rPr lang="en-US" sz="5672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30 hours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84" y="-153949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97247" y="1625443"/>
            <a:ext cx="15493506" cy="7872160"/>
            <a:chOff x="0" y="0"/>
            <a:chExt cx="4080594" cy="2073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80594" cy="2073326"/>
            </a:xfrm>
            <a:custGeom>
              <a:avLst/>
              <a:gdLst/>
              <a:ahLst/>
              <a:cxnLst/>
              <a:rect l="l" t="t" r="r" b="b"/>
              <a:pathLst>
                <a:path w="4080594" h="2073326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047842"/>
                  </a:lnTo>
                  <a:cubicBezTo>
                    <a:pt x="4080594" y="2054601"/>
                    <a:pt x="4077909" y="2061083"/>
                    <a:pt x="4073130" y="2065862"/>
                  </a:cubicBezTo>
                  <a:cubicBezTo>
                    <a:pt x="4068351" y="2070641"/>
                    <a:pt x="4061869" y="2073326"/>
                    <a:pt x="4055110" y="2073326"/>
                  </a:cubicBezTo>
                  <a:lnTo>
                    <a:pt x="25484" y="2073326"/>
                  </a:lnTo>
                  <a:cubicBezTo>
                    <a:pt x="18725" y="2073326"/>
                    <a:pt x="12243" y="2070641"/>
                    <a:pt x="7464" y="2065862"/>
                  </a:cubicBezTo>
                  <a:cubicBezTo>
                    <a:pt x="2685" y="2061083"/>
                    <a:pt x="0" y="2054601"/>
                    <a:pt x="0" y="2047842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080594" cy="2101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82063" y="-318330"/>
            <a:ext cx="15493506" cy="1765390"/>
            <a:chOff x="0" y="0"/>
            <a:chExt cx="4080594" cy="4649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80594" cy="464959"/>
            </a:xfrm>
            <a:custGeom>
              <a:avLst/>
              <a:gdLst/>
              <a:ahLst/>
              <a:cxnLst/>
              <a:rect l="l" t="t" r="r" b="b"/>
              <a:pathLst>
                <a:path w="4080594" h="464959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439475"/>
                  </a:lnTo>
                  <a:cubicBezTo>
                    <a:pt x="4080594" y="446233"/>
                    <a:pt x="4077909" y="452715"/>
                    <a:pt x="4073130" y="457495"/>
                  </a:cubicBezTo>
                  <a:cubicBezTo>
                    <a:pt x="4068351" y="462274"/>
                    <a:pt x="4061869" y="464959"/>
                    <a:pt x="4055110" y="464959"/>
                  </a:cubicBezTo>
                  <a:lnTo>
                    <a:pt x="25484" y="464959"/>
                  </a:lnTo>
                  <a:cubicBezTo>
                    <a:pt x="11410" y="464959"/>
                    <a:pt x="0" y="453549"/>
                    <a:pt x="0" y="439475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080594" cy="493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21328" y="2827527"/>
            <a:ext cx="14645344" cy="6273254"/>
            <a:chOff x="0" y="0"/>
            <a:chExt cx="3857210" cy="165221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7210" cy="1652215"/>
            </a:xfrm>
            <a:custGeom>
              <a:avLst/>
              <a:gdLst/>
              <a:ahLst/>
              <a:cxnLst/>
              <a:rect l="l" t="t" r="r" b="b"/>
              <a:pathLst>
                <a:path w="3857210" h="1652215">
                  <a:moveTo>
                    <a:pt x="26960" y="0"/>
                  </a:moveTo>
                  <a:lnTo>
                    <a:pt x="3830250" y="0"/>
                  </a:lnTo>
                  <a:cubicBezTo>
                    <a:pt x="3845140" y="0"/>
                    <a:pt x="3857210" y="12070"/>
                    <a:pt x="3857210" y="26960"/>
                  </a:cubicBezTo>
                  <a:lnTo>
                    <a:pt x="3857210" y="1625255"/>
                  </a:lnTo>
                  <a:cubicBezTo>
                    <a:pt x="3857210" y="1640145"/>
                    <a:pt x="3845140" y="1652215"/>
                    <a:pt x="3830250" y="1652215"/>
                  </a:cubicBezTo>
                  <a:lnTo>
                    <a:pt x="26960" y="1652215"/>
                  </a:lnTo>
                  <a:cubicBezTo>
                    <a:pt x="12070" y="1652215"/>
                    <a:pt x="0" y="1640145"/>
                    <a:pt x="0" y="1625255"/>
                  </a:cubicBezTo>
                  <a:lnTo>
                    <a:pt x="0" y="26960"/>
                  </a:lnTo>
                  <a:cubicBezTo>
                    <a:pt x="0" y="12070"/>
                    <a:pt x="12070" y="0"/>
                    <a:pt x="26960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AEA36F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857210" cy="1680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5400000">
            <a:off x="8689262" y="-4308184"/>
            <a:ext cx="1079108" cy="11510488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8"/>
                </a:lnTo>
                <a:lnTo>
                  <a:pt x="0" y="115104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9601665" flipH="1">
            <a:off x="611095" y="-267210"/>
            <a:ext cx="2116223" cy="4742236"/>
          </a:xfrm>
          <a:custGeom>
            <a:avLst/>
            <a:gdLst/>
            <a:ahLst/>
            <a:cxnLst/>
            <a:rect l="l" t="t" r="r" b="b"/>
            <a:pathLst>
              <a:path w="2116223" h="4742236">
                <a:moveTo>
                  <a:pt x="2116223" y="0"/>
                </a:moveTo>
                <a:lnTo>
                  <a:pt x="0" y="0"/>
                </a:lnTo>
                <a:lnTo>
                  <a:pt x="0" y="4742236"/>
                </a:lnTo>
                <a:lnTo>
                  <a:pt x="2116223" y="4742236"/>
                </a:lnTo>
                <a:lnTo>
                  <a:pt x="21162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3728437" y="3089498"/>
            <a:ext cx="11801858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spc="1100">
                <a:solidFill>
                  <a:srgbClr val="000000"/>
                </a:solidFill>
                <a:latin typeface="Gulfs Display"/>
                <a:ea typeface="Gulfs Display"/>
                <a:cs typeface="Gulfs Display"/>
                <a:sym typeface="Gulfs Display"/>
              </a:rPr>
              <a:t>DISCIPLINE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2183988" y="3030982"/>
            <a:ext cx="13959517" cy="5575236"/>
            <a:chOff x="0" y="0"/>
            <a:chExt cx="3676581" cy="14683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676581" cy="1468375"/>
            </a:xfrm>
            <a:custGeom>
              <a:avLst/>
              <a:gdLst/>
              <a:ahLst/>
              <a:cxnLst/>
              <a:rect l="l" t="t" r="r" b="b"/>
              <a:pathLst>
                <a:path w="3676581" h="1468375">
                  <a:moveTo>
                    <a:pt x="0" y="0"/>
                  </a:moveTo>
                  <a:lnTo>
                    <a:pt x="3676581" y="0"/>
                  </a:lnTo>
                  <a:lnTo>
                    <a:pt x="3676581" y="1468375"/>
                  </a:lnTo>
                  <a:lnTo>
                    <a:pt x="0" y="1468375"/>
                  </a:lnTo>
                  <a:close/>
                </a:path>
              </a:pathLst>
            </a:custGeom>
            <a:solidFill>
              <a:srgbClr val="C354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3676581" cy="1496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988868" y="8809672"/>
            <a:ext cx="471488" cy="1449705"/>
            <a:chOff x="0" y="0"/>
            <a:chExt cx="628650" cy="1932940"/>
          </a:xfrm>
        </p:grpSpPr>
        <p:sp>
          <p:nvSpPr>
            <p:cNvPr id="21" name="Freeform 21"/>
            <p:cNvSpPr/>
            <p:nvPr/>
          </p:nvSpPr>
          <p:spPr>
            <a:xfrm>
              <a:off x="7620" y="12700"/>
              <a:ext cx="570230" cy="1930400"/>
            </a:xfrm>
            <a:custGeom>
              <a:avLst/>
              <a:gdLst/>
              <a:ahLst/>
              <a:cxnLst/>
              <a:rect l="l" t="t" r="r" b="b"/>
              <a:pathLst>
                <a:path w="570230" h="1930400">
                  <a:moveTo>
                    <a:pt x="570230" y="149860"/>
                  </a:moveTo>
                  <a:cubicBezTo>
                    <a:pt x="520700" y="434340"/>
                    <a:pt x="560070" y="988060"/>
                    <a:pt x="547370" y="1257300"/>
                  </a:cubicBezTo>
                  <a:cubicBezTo>
                    <a:pt x="538480" y="1442720"/>
                    <a:pt x="506730" y="1612900"/>
                    <a:pt x="501650" y="1724660"/>
                  </a:cubicBezTo>
                  <a:cubicBezTo>
                    <a:pt x="497840" y="1785620"/>
                    <a:pt x="532130" y="1837690"/>
                    <a:pt x="500380" y="1868170"/>
                  </a:cubicBezTo>
                  <a:cubicBezTo>
                    <a:pt x="445770" y="1922780"/>
                    <a:pt x="105410" y="1930400"/>
                    <a:pt x="43180" y="1868170"/>
                  </a:cubicBezTo>
                  <a:cubicBezTo>
                    <a:pt x="0" y="1824990"/>
                    <a:pt x="41910" y="1734820"/>
                    <a:pt x="45720" y="1645920"/>
                  </a:cubicBezTo>
                  <a:cubicBezTo>
                    <a:pt x="53340" y="1512570"/>
                    <a:pt x="86360" y="1330960"/>
                    <a:pt x="93980" y="1146810"/>
                  </a:cubicBezTo>
                  <a:cubicBezTo>
                    <a:pt x="104140" y="919480"/>
                    <a:pt x="87630" y="566420"/>
                    <a:pt x="90170" y="386080"/>
                  </a:cubicBezTo>
                  <a:cubicBezTo>
                    <a:pt x="91440" y="287020"/>
                    <a:pt x="90170" y="219710"/>
                    <a:pt x="97790" y="156210"/>
                  </a:cubicBezTo>
                  <a:cubicBezTo>
                    <a:pt x="102870" y="109220"/>
                    <a:pt x="91440" y="57150"/>
                    <a:pt x="121920" y="38100"/>
                  </a:cubicBezTo>
                  <a:cubicBezTo>
                    <a:pt x="182880" y="0"/>
                    <a:pt x="570230" y="149860"/>
                    <a:pt x="570230" y="149860"/>
                  </a:cubicBezTo>
                </a:path>
              </a:pathLst>
            </a:custGeom>
            <a:solidFill>
              <a:srgbClr val="FFF234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Freeform 22"/>
          <p:cNvSpPr/>
          <p:nvPr/>
        </p:nvSpPr>
        <p:spPr>
          <a:xfrm>
            <a:off x="11462790" y="4346798"/>
            <a:ext cx="4451257" cy="3859060"/>
          </a:xfrm>
          <a:custGeom>
            <a:avLst/>
            <a:gdLst/>
            <a:ahLst/>
            <a:cxnLst/>
            <a:rect l="l" t="t" r="r" b="b"/>
            <a:pathLst>
              <a:path w="4451257" h="3859060">
                <a:moveTo>
                  <a:pt x="0" y="0"/>
                </a:moveTo>
                <a:lnTo>
                  <a:pt x="4451257" y="0"/>
                </a:lnTo>
                <a:lnTo>
                  <a:pt x="4451257" y="3859060"/>
                </a:lnTo>
                <a:lnTo>
                  <a:pt x="0" y="38590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2392" r="-139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1397247" y="3621831"/>
            <a:ext cx="11427449" cy="3774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1"/>
              </a:lnSpc>
            </a:pPr>
            <a:r>
              <a:rPr lang="en-US" sz="5386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CHECK WITH </a:t>
            </a:r>
          </a:p>
          <a:p>
            <a:pPr algn="ctr">
              <a:lnSpc>
                <a:spcPts val="7541"/>
              </a:lnSpc>
            </a:pPr>
            <a:r>
              <a:rPr lang="en-US" sz="5386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Mrs. Lynton in </a:t>
            </a:r>
          </a:p>
          <a:p>
            <a:pPr algn="ctr">
              <a:lnSpc>
                <a:spcPts val="7541"/>
              </a:lnSpc>
            </a:pPr>
            <a:r>
              <a:rPr lang="en-US" sz="5386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STUDENT SUPPORT</a:t>
            </a:r>
            <a:r>
              <a:rPr lang="en-US" sz="5386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YOU MUST CLEAR THEM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182203" y="1846452"/>
            <a:ext cx="11801858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spc="1100">
                <a:solidFill>
                  <a:srgbClr val="F7EFE2"/>
                </a:solidFill>
                <a:latin typeface="Gulfs Display"/>
                <a:ea typeface="Gulfs Display"/>
                <a:cs typeface="Gulfs Display"/>
                <a:sym typeface="Gulfs Display"/>
              </a:rPr>
              <a:t>DISCIPLINE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84" y="-153949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97247" y="1625443"/>
            <a:ext cx="15493506" cy="7872160"/>
            <a:chOff x="0" y="0"/>
            <a:chExt cx="4080594" cy="2073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80594" cy="2073326"/>
            </a:xfrm>
            <a:custGeom>
              <a:avLst/>
              <a:gdLst/>
              <a:ahLst/>
              <a:cxnLst/>
              <a:rect l="l" t="t" r="r" b="b"/>
              <a:pathLst>
                <a:path w="4080594" h="2073326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047842"/>
                  </a:lnTo>
                  <a:cubicBezTo>
                    <a:pt x="4080594" y="2054601"/>
                    <a:pt x="4077909" y="2061083"/>
                    <a:pt x="4073130" y="2065862"/>
                  </a:cubicBezTo>
                  <a:cubicBezTo>
                    <a:pt x="4068351" y="2070641"/>
                    <a:pt x="4061869" y="2073326"/>
                    <a:pt x="4055110" y="2073326"/>
                  </a:cubicBezTo>
                  <a:lnTo>
                    <a:pt x="25484" y="2073326"/>
                  </a:lnTo>
                  <a:cubicBezTo>
                    <a:pt x="18725" y="2073326"/>
                    <a:pt x="12243" y="2070641"/>
                    <a:pt x="7464" y="2065862"/>
                  </a:cubicBezTo>
                  <a:cubicBezTo>
                    <a:pt x="2685" y="2061083"/>
                    <a:pt x="0" y="2054601"/>
                    <a:pt x="0" y="2047842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080594" cy="2101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82063" y="-318330"/>
            <a:ext cx="15493506" cy="1765390"/>
            <a:chOff x="0" y="0"/>
            <a:chExt cx="4080594" cy="4649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80594" cy="464959"/>
            </a:xfrm>
            <a:custGeom>
              <a:avLst/>
              <a:gdLst/>
              <a:ahLst/>
              <a:cxnLst/>
              <a:rect l="l" t="t" r="r" b="b"/>
              <a:pathLst>
                <a:path w="4080594" h="464959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439475"/>
                  </a:lnTo>
                  <a:cubicBezTo>
                    <a:pt x="4080594" y="446233"/>
                    <a:pt x="4077909" y="452715"/>
                    <a:pt x="4073130" y="457495"/>
                  </a:cubicBezTo>
                  <a:cubicBezTo>
                    <a:pt x="4068351" y="462274"/>
                    <a:pt x="4061869" y="464959"/>
                    <a:pt x="4055110" y="464959"/>
                  </a:cubicBezTo>
                  <a:lnTo>
                    <a:pt x="25484" y="464959"/>
                  </a:lnTo>
                  <a:cubicBezTo>
                    <a:pt x="11410" y="464959"/>
                    <a:pt x="0" y="453549"/>
                    <a:pt x="0" y="439475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080594" cy="493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21328" y="2827527"/>
            <a:ext cx="14645344" cy="6273254"/>
            <a:chOff x="0" y="0"/>
            <a:chExt cx="3857210" cy="165221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7210" cy="1652215"/>
            </a:xfrm>
            <a:custGeom>
              <a:avLst/>
              <a:gdLst/>
              <a:ahLst/>
              <a:cxnLst/>
              <a:rect l="l" t="t" r="r" b="b"/>
              <a:pathLst>
                <a:path w="3857210" h="1652215">
                  <a:moveTo>
                    <a:pt x="26960" y="0"/>
                  </a:moveTo>
                  <a:lnTo>
                    <a:pt x="3830250" y="0"/>
                  </a:lnTo>
                  <a:cubicBezTo>
                    <a:pt x="3845140" y="0"/>
                    <a:pt x="3857210" y="12070"/>
                    <a:pt x="3857210" y="26960"/>
                  </a:cubicBezTo>
                  <a:lnTo>
                    <a:pt x="3857210" y="1625255"/>
                  </a:lnTo>
                  <a:cubicBezTo>
                    <a:pt x="3857210" y="1640145"/>
                    <a:pt x="3845140" y="1652215"/>
                    <a:pt x="3830250" y="1652215"/>
                  </a:cubicBezTo>
                  <a:lnTo>
                    <a:pt x="26960" y="1652215"/>
                  </a:lnTo>
                  <a:cubicBezTo>
                    <a:pt x="12070" y="1652215"/>
                    <a:pt x="0" y="1640145"/>
                    <a:pt x="0" y="1625255"/>
                  </a:cubicBezTo>
                  <a:lnTo>
                    <a:pt x="0" y="26960"/>
                  </a:lnTo>
                  <a:cubicBezTo>
                    <a:pt x="0" y="12070"/>
                    <a:pt x="12070" y="0"/>
                    <a:pt x="26960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AEA36F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857210" cy="1680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26279" y="5722537"/>
            <a:ext cx="2128948" cy="4564463"/>
          </a:xfrm>
          <a:custGeom>
            <a:avLst/>
            <a:gdLst/>
            <a:ahLst/>
            <a:cxnLst/>
            <a:rect l="l" t="t" r="r" b="b"/>
            <a:pathLst>
              <a:path w="2128948" h="4564463">
                <a:moveTo>
                  <a:pt x="0" y="0"/>
                </a:moveTo>
                <a:lnTo>
                  <a:pt x="2128948" y="0"/>
                </a:lnTo>
                <a:lnTo>
                  <a:pt x="2128948" y="4564463"/>
                </a:lnTo>
                <a:lnTo>
                  <a:pt x="0" y="45644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5400000">
            <a:off x="8689262" y="-4308184"/>
            <a:ext cx="1079108" cy="11510488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8"/>
                </a:lnTo>
                <a:lnTo>
                  <a:pt x="0" y="115104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9601665" flipH="1">
            <a:off x="611095" y="-267210"/>
            <a:ext cx="2116223" cy="4742236"/>
          </a:xfrm>
          <a:custGeom>
            <a:avLst/>
            <a:gdLst/>
            <a:ahLst/>
            <a:cxnLst/>
            <a:rect l="l" t="t" r="r" b="b"/>
            <a:pathLst>
              <a:path w="2116223" h="4742236">
                <a:moveTo>
                  <a:pt x="2116223" y="0"/>
                </a:moveTo>
                <a:lnTo>
                  <a:pt x="0" y="0"/>
                </a:lnTo>
                <a:lnTo>
                  <a:pt x="0" y="4742236"/>
                </a:lnTo>
                <a:lnTo>
                  <a:pt x="2116223" y="4742236"/>
                </a:lnTo>
                <a:lnTo>
                  <a:pt x="211622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693736" y="2931368"/>
            <a:ext cx="12900527" cy="5878304"/>
          </a:xfrm>
          <a:custGeom>
            <a:avLst/>
            <a:gdLst/>
            <a:ahLst/>
            <a:cxnLst/>
            <a:rect l="l" t="t" r="r" b="b"/>
            <a:pathLst>
              <a:path w="12900527" h="5878304">
                <a:moveTo>
                  <a:pt x="0" y="0"/>
                </a:moveTo>
                <a:lnTo>
                  <a:pt x="12900528" y="0"/>
                </a:lnTo>
                <a:lnTo>
                  <a:pt x="12900528" y="5878304"/>
                </a:lnTo>
                <a:lnTo>
                  <a:pt x="0" y="58783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182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3182203" y="1846452"/>
            <a:ext cx="11801858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spc="1100">
                <a:solidFill>
                  <a:srgbClr val="F7EFE2"/>
                </a:solidFill>
                <a:latin typeface="Gulfs Display"/>
                <a:ea typeface="Gulfs Display"/>
                <a:cs typeface="Gulfs Display"/>
                <a:sym typeface="Gulfs Display"/>
              </a:rPr>
              <a:t>PARCHMENT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044929" y="8487409"/>
            <a:ext cx="3477060" cy="58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Happy Font TH"/>
                <a:ea typeface="Happy Font TH"/>
                <a:cs typeface="Happy Font TH"/>
                <a:sym typeface="Happy Font TH"/>
              </a:rPr>
              <a:t>TRANSCRIPT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792587" y="5090711"/>
            <a:ext cx="6191473" cy="58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1" lvl="1" indent="-377820" algn="ctr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Happy Font TH"/>
                <a:ea typeface="Happy Font TH"/>
                <a:cs typeface="Happy Font TH"/>
                <a:sym typeface="Happy Font TH"/>
              </a:rPr>
              <a:t>USE PERSONAL EMAIL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792587" y="6136766"/>
            <a:ext cx="6801676" cy="1206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1" lvl="1" indent="-377820" algn="ctr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Happy Font TH"/>
                <a:ea typeface="Happy Font TH"/>
                <a:cs typeface="Happy Font TH"/>
                <a:sym typeface="Happy Font TH"/>
              </a:rPr>
              <a:t>Chose option to order and “wait until grades finalize”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84" y="-153949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97247" y="1625443"/>
            <a:ext cx="15493506" cy="7872160"/>
            <a:chOff x="0" y="0"/>
            <a:chExt cx="4080594" cy="2073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80594" cy="2073326"/>
            </a:xfrm>
            <a:custGeom>
              <a:avLst/>
              <a:gdLst/>
              <a:ahLst/>
              <a:cxnLst/>
              <a:rect l="l" t="t" r="r" b="b"/>
              <a:pathLst>
                <a:path w="4080594" h="2073326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047842"/>
                  </a:lnTo>
                  <a:cubicBezTo>
                    <a:pt x="4080594" y="2054601"/>
                    <a:pt x="4077909" y="2061083"/>
                    <a:pt x="4073130" y="2065862"/>
                  </a:cubicBezTo>
                  <a:cubicBezTo>
                    <a:pt x="4068351" y="2070641"/>
                    <a:pt x="4061869" y="2073326"/>
                    <a:pt x="4055110" y="2073326"/>
                  </a:cubicBezTo>
                  <a:lnTo>
                    <a:pt x="25484" y="2073326"/>
                  </a:lnTo>
                  <a:cubicBezTo>
                    <a:pt x="18725" y="2073326"/>
                    <a:pt x="12243" y="2070641"/>
                    <a:pt x="7464" y="2065862"/>
                  </a:cubicBezTo>
                  <a:cubicBezTo>
                    <a:pt x="2685" y="2061083"/>
                    <a:pt x="0" y="2054601"/>
                    <a:pt x="0" y="2047842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080594" cy="2101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82063" y="-318330"/>
            <a:ext cx="15493506" cy="1765390"/>
            <a:chOff x="0" y="0"/>
            <a:chExt cx="4080594" cy="4649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80594" cy="464959"/>
            </a:xfrm>
            <a:custGeom>
              <a:avLst/>
              <a:gdLst/>
              <a:ahLst/>
              <a:cxnLst/>
              <a:rect l="l" t="t" r="r" b="b"/>
              <a:pathLst>
                <a:path w="4080594" h="464959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439475"/>
                  </a:lnTo>
                  <a:cubicBezTo>
                    <a:pt x="4080594" y="446233"/>
                    <a:pt x="4077909" y="452715"/>
                    <a:pt x="4073130" y="457495"/>
                  </a:cubicBezTo>
                  <a:cubicBezTo>
                    <a:pt x="4068351" y="462274"/>
                    <a:pt x="4061869" y="464959"/>
                    <a:pt x="4055110" y="464959"/>
                  </a:cubicBezTo>
                  <a:lnTo>
                    <a:pt x="25484" y="464959"/>
                  </a:lnTo>
                  <a:cubicBezTo>
                    <a:pt x="11410" y="464959"/>
                    <a:pt x="0" y="453549"/>
                    <a:pt x="0" y="439475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080594" cy="493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60460" y="2801531"/>
            <a:ext cx="14645344" cy="6273254"/>
            <a:chOff x="0" y="0"/>
            <a:chExt cx="3857210" cy="165221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7210" cy="1652215"/>
            </a:xfrm>
            <a:custGeom>
              <a:avLst/>
              <a:gdLst/>
              <a:ahLst/>
              <a:cxnLst/>
              <a:rect l="l" t="t" r="r" b="b"/>
              <a:pathLst>
                <a:path w="3857210" h="1652215">
                  <a:moveTo>
                    <a:pt x="26960" y="0"/>
                  </a:moveTo>
                  <a:lnTo>
                    <a:pt x="3830250" y="0"/>
                  </a:lnTo>
                  <a:cubicBezTo>
                    <a:pt x="3845140" y="0"/>
                    <a:pt x="3857210" y="12070"/>
                    <a:pt x="3857210" y="26960"/>
                  </a:cubicBezTo>
                  <a:lnTo>
                    <a:pt x="3857210" y="1625255"/>
                  </a:lnTo>
                  <a:cubicBezTo>
                    <a:pt x="3857210" y="1640145"/>
                    <a:pt x="3845140" y="1652215"/>
                    <a:pt x="3830250" y="1652215"/>
                  </a:cubicBezTo>
                  <a:lnTo>
                    <a:pt x="26960" y="1652215"/>
                  </a:lnTo>
                  <a:cubicBezTo>
                    <a:pt x="12070" y="1652215"/>
                    <a:pt x="0" y="1640145"/>
                    <a:pt x="0" y="1625255"/>
                  </a:cubicBezTo>
                  <a:lnTo>
                    <a:pt x="0" y="26960"/>
                  </a:lnTo>
                  <a:cubicBezTo>
                    <a:pt x="0" y="12070"/>
                    <a:pt x="12070" y="0"/>
                    <a:pt x="26960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AEA36F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857210" cy="1680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26279" y="5722537"/>
            <a:ext cx="2128948" cy="4564463"/>
          </a:xfrm>
          <a:custGeom>
            <a:avLst/>
            <a:gdLst/>
            <a:ahLst/>
            <a:cxnLst/>
            <a:rect l="l" t="t" r="r" b="b"/>
            <a:pathLst>
              <a:path w="2128948" h="4564463">
                <a:moveTo>
                  <a:pt x="0" y="0"/>
                </a:moveTo>
                <a:lnTo>
                  <a:pt x="2128948" y="0"/>
                </a:lnTo>
                <a:lnTo>
                  <a:pt x="2128948" y="4564463"/>
                </a:lnTo>
                <a:lnTo>
                  <a:pt x="0" y="45644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5400000">
            <a:off x="8689262" y="-4308184"/>
            <a:ext cx="1079108" cy="11510488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8"/>
                </a:lnTo>
                <a:lnTo>
                  <a:pt x="0" y="115104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9601665" flipH="1">
            <a:off x="611095" y="-267210"/>
            <a:ext cx="2116223" cy="4742236"/>
          </a:xfrm>
          <a:custGeom>
            <a:avLst/>
            <a:gdLst/>
            <a:ahLst/>
            <a:cxnLst/>
            <a:rect l="l" t="t" r="r" b="b"/>
            <a:pathLst>
              <a:path w="2116223" h="4742236">
                <a:moveTo>
                  <a:pt x="2116223" y="0"/>
                </a:moveTo>
                <a:lnTo>
                  <a:pt x="0" y="0"/>
                </a:lnTo>
                <a:lnTo>
                  <a:pt x="0" y="4742236"/>
                </a:lnTo>
                <a:lnTo>
                  <a:pt x="2116223" y="4742236"/>
                </a:lnTo>
                <a:lnTo>
                  <a:pt x="211622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118950" y="4134169"/>
            <a:ext cx="13530795" cy="4675504"/>
          </a:xfrm>
          <a:custGeom>
            <a:avLst/>
            <a:gdLst/>
            <a:ahLst/>
            <a:cxnLst/>
            <a:rect l="l" t="t" r="r" b="b"/>
            <a:pathLst>
              <a:path w="13530795" h="4675504">
                <a:moveTo>
                  <a:pt x="0" y="0"/>
                </a:moveTo>
                <a:lnTo>
                  <a:pt x="13530796" y="0"/>
                </a:lnTo>
                <a:lnTo>
                  <a:pt x="13530796" y="4675503"/>
                </a:lnTo>
                <a:lnTo>
                  <a:pt x="0" y="46755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3182203" y="1846452"/>
            <a:ext cx="11801858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spc="1100">
                <a:solidFill>
                  <a:srgbClr val="F7EFE2"/>
                </a:solidFill>
                <a:latin typeface="Gulfs Display"/>
                <a:ea typeface="Gulfs Display"/>
                <a:cs typeface="Gulfs Display"/>
                <a:sym typeface="Gulfs Display"/>
              </a:rPr>
              <a:t>FAFSA/CADAA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044929" y="8487409"/>
            <a:ext cx="3477060" cy="58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Happy Font TH"/>
                <a:ea typeface="Happy Font TH"/>
                <a:cs typeface="Happy Font TH"/>
                <a:sym typeface="Happy Font TH"/>
              </a:rPr>
              <a:t>$$$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613956" y="3079696"/>
            <a:ext cx="13521950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Happy Font TH"/>
                <a:ea typeface="Happy Font TH"/>
                <a:cs typeface="Happy Font TH"/>
                <a:sym typeface="Happy Font TH"/>
              </a:rPr>
              <a:t>ALL students need to complete a FAFSA/CADAA for Senior Check Out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198</Words>
  <Application>Microsoft Office PowerPoint</Application>
  <PresentationFormat>Custom</PresentationFormat>
  <Paragraphs>51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Happy Font TH</vt:lpstr>
      <vt:lpstr>Calibri</vt:lpstr>
      <vt:lpstr>Arial</vt:lpstr>
      <vt:lpstr>More Sugar Thin</vt:lpstr>
      <vt:lpstr>More Sugar</vt:lpstr>
      <vt:lpstr>League Spartan</vt:lpstr>
      <vt:lpstr>Canva Sans Bold</vt:lpstr>
      <vt:lpstr>Gulfs Display</vt:lpstr>
      <vt:lpstr>Bobby Jones Condensed</vt:lpstr>
      <vt:lpstr>Distillery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Senior Spring Presentations 2025</dc:title>
  <cp:lastModifiedBy>Castro, Nicole</cp:lastModifiedBy>
  <cp:revision>1</cp:revision>
  <dcterms:created xsi:type="dcterms:W3CDTF">2006-08-16T00:00:00Z</dcterms:created>
  <dcterms:modified xsi:type="dcterms:W3CDTF">2025-03-25T22:49:27Z</dcterms:modified>
  <dc:identifier>DAF__j_s1k0</dc:identifier>
</cp:coreProperties>
</file>